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67"/>
  </p:notesMasterIdLst>
  <p:handoutMasterIdLst>
    <p:handoutMasterId r:id="rId68"/>
  </p:handoutMasterIdLst>
  <p:sldIdLst>
    <p:sldId id="257" r:id="rId5"/>
    <p:sldId id="447" r:id="rId6"/>
    <p:sldId id="384" r:id="rId7"/>
    <p:sldId id="448" r:id="rId8"/>
    <p:sldId id="449" r:id="rId9"/>
    <p:sldId id="450" r:id="rId10"/>
    <p:sldId id="317" r:id="rId11"/>
    <p:sldId id="409" r:id="rId12"/>
    <p:sldId id="410" r:id="rId13"/>
    <p:sldId id="401" r:id="rId14"/>
    <p:sldId id="403" r:id="rId15"/>
    <p:sldId id="411" r:id="rId16"/>
    <p:sldId id="404" r:id="rId17"/>
    <p:sldId id="405" r:id="rId18"/>
    <p:sldId id="406" r:id="rId19"/>
    <p:sldId id="407" r:id="rId20"/>
    <p:sldId id="412" r:id="rId21"/>
    <p:sldId id="394" r:id="rId22"/>
    <p:sldId id="400" r:id="rId23"/>
    <p:sldId id="413" r:id="rId24"/>
    <p:sldId id="414" r:id="rId25"/>
    <p:sldId id="393" r:id="rId26"/>
    <p:sldId id="402" r:id="rId27"/>
    <p:sldId id="417" r:id="rId28"/>
    <p:sldId id="415" r:id="rId29"/>
    <p:sldId id="416" r:id="rId30"/>
    <p:sldId id="436" r:id="rId31"/>
    <p:sldId id="395" r:id="rId32"/>
    <p:sldId id="419" r:id="rId33"/>
    <p:sldId id="424" r:id="rId34"/>
    <p:sldId id="423" r:id="rId35"/>
    <p:sldId id="433" r:id="rId36"/>
    <p:sldId id="422" r:id="rId37"/>
    <p:sldId id="420" r:id="rId38"/>
    <p:sldId id="435" r:id="rId39"/>
    <p:sldId id="421" r:id="rId40"/>
    <p:sldId id="452" r:id="rId41"/>
    <p:sldId id="431" r:id="rId42"/>
    <p:sldId id="432" r:id="rId43"/>
    <p:sldId id="438" r:id="rId44"/>
    <p:sldId id="445" r:id="rId45"/>
    <p:sldId id="396" r:id="rId46"/>
    <p:sldId id="425" r:id="rId47"/>
    <p:sldId id="437" r:id="rId48"/>
    <p:sldId id="397" r:id="rId49"/>
    <p:sldId id="426" r:id="rId50"/>
    <p:sldId id="428" r:id="rId51"/>
    <p:sldId id="446" r:id="rId52"/>
    <p:sldId id="398" r:id="rId53"/>
    <p:sldId id="427" r:id="rId54"/>
    <p:sldId id="434" r:id="rId55"/>
    <p:sldId id="430" r:id="rId56"/>
    <p:sldId id="321" r:id="rId57"/>
    <p:sldId id="391" r:id="rId58"/>
    <p:sldId id="289" r:id="rId59"/>
    <p:sldId id="440" r:id="rId60"/>
    <p:sldId id="451" r:id="rId61"/>
    <p:sldId id="441" r:id="rId62"/>
    <p:sldId id="442" r:id="rId63"/>
    <p:sldId id="443" r:id="rId64"/>
    <p:sldId id="439" r:id="rId65"/>
    <p:sldId id="444" r:id="rId66"/>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2AD8A-3E01-482E-888C-B9CB4E2E6B19}" v="30" dt="2022-09-30T14:20:37.979"/>
    <p1510:client id="{86B719B5-676E-4A49-B678-D6C2753A5EFB}" v="3" dt="2022-09-30T16:42:31.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6" autoAdjust="0"/>
    <p:restoredTop sz="93725" autoAdjust="0"/>
  </p:normalViewPr>
  <p:slideViewPr>
    <p:cSldViewPr snapToGrid="0">
      <p:cViewPr varScale="1">
        <p:scale>
          <a:sx n="84" d="100"/>
          <a:sy n="84" d="100"/>
        </p:scale>
        <p:origin x="126" y="33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LA LUNGA GIOVANNI (MPSCS-06940)" userId="662338e2-92da-42fd-9d73-0180bd98f5cd" providerId="ADAL" clId="{5372AD8A-3E01-482E-888C-B9CB4E2E6B19}"/>
    <pc:docChg chg="undo custSel addSld delSld modSld sldOrd">
      <pc:chgData name="DELLA LUNGA GIOVANNI (MPSCS-06940)" userId="662338e2-92da-42fd-9d73-0180bd98f5cd" providerId="ADAL" clId="{5372AD8A-3E01-482E-888C-B9CB4E2E6B19}" dt="2022-09-30T14:20:37.964" v="188"/>
      <pc:docMkLst>
        <pc:docMk/>
      </pc:docMkLst>
      <pc:sldChg chg="addSp modSp mod">
        <pc:chgData name="DELLA LUNGA GIOVANNI (MPSCS-06940)" userId="662338e2-92da-42fd-9d73-0180bd98f5cd" providerId="ADAL" clId="{5372AD8A-3E01-482E-888C-B9CB4E2E6B19}" dt="2022-09-30T12:44:03.269" v="79" actId="1076"/>
        <pc:sldMkLst>
          <pc:docMk/>
          <pc:sldMk cId="1503133455" sldId="420"/>
        </pc:sldMkLst>
        <pc:spChg chg="add mod">
          <ac:chgData name="DELLA LUNGA GIOVANNI (MPSCS-06940)" userId="662338e2-92da-42fd-9d73-0180bd98f5cd" providerId="ADAL" clId="{5372AD8A-3E01-482E-888C-B9CB4E2E6B19}" dt="2022-09-30T12:44:03.269" v="79" actId="1076"/>
          <ac:spMkLst>
            <pc:docMk/>
            <pc:sldMk cId="1503133455" sldId="420"/>
            <ac:spMk id="5" creationId="{34018833-E36D-4FF6-9BBD-5FB02508654B}"/>
          </ac:spMkLst>
        </pc:spChg>
      </pc:sldChg>
      <pc:sldChg chg="addSp delSp modSp mod">
        <pc:chgData name="DELLA LUNGA GIOVANNI (MPSCS-06940)" userId="662338e2-92da-42fd-9d73-0180bd98f5cd" providerId="ADAL" clId="{5372AD8A-3E01-482E-888C-B9CB4E2E6B19}" dt="2022-09-30T14:06:03.104" v="129"/>
        <pc:sldMkLst>
          <pc:docMk/>
          <pc:sldMk cId="2453871061" sldId="422"/>
        </pc:sldMkLst>
        <pc:spChg chg="add del mod">
          <ac:chgData name="DELLA LUNGA GIOVANNI (MPSCS-06940)" userId="662338e2-92da-42fd-9d73-0180bd98f5cd" providerId="ADAL" clId="{5372AD8A-3E01-482E-888C-B9CB4E2E6B19}" dt="2022-09-30T14:05:55.357" v="128" actId="478"/>
          <ac:spMkLst>
            <pc:docMk/>
            <pc:sldMk cId="2453871061" sldId="422"/>
            <ac:spMk id="3" creationId="{29EF27D3-9CEE-4B38-B3CD-76908D1287A4}"/>
          </ac:spMkLst>
        </pc:spChg>
        <pc:spChg chg="del">
          <ac:chgData name="DELLA LUNGA GIOVANNI (MPSCS-06940)" userId="662338e2-92da-42fd-9d73-0180bd98f5cd" providerId="ADAL" clId="{5372AD8A-3E01-482E-888C-B9CB4E2E6B19}" dt="2022-09-30T14:05:52.426" v="127" actId="478"/>
          <ac:spMkLst>
            <pc:docMk/>
            <pc:sldMk cId="2453871061" sldId="422"/>
            <ac:spMk id="8" creationId="{BA83C72A-B764-4119-BA3A-8B001ECB5CB7}"/>
          </ac:spMkLst>
        </pc:spChg>
        <pc:spChg chg="add mod">
          <ac:chgData name="DELLA LUNGA GIOVANNI (MPSCS-06940)" userId="662338e2-92da-42fd-9d73-0180bd98f5cd" providerId="ADAL" clId="{5372AD8A-3E01-482E-888C-B9CB4E2E6B19}" dt="2022-09-30T14:06:03.104" v="129"/>
          <ac:spMkLst>
            <pc:docMk/>
            <pc:sldMk cId="2453871061" sldId="422"/>
            <ac:spMk id="9" creationId="{69B154C7-C941-4DAE-9DBA-0EAA2A07F6A2}"/>
          </ac:spMkLst>
        </pc:spChg>
      </pc:sldChg>
      <pc:sldChg chg="addSp modSp mod chgLayout">
        <pc:chgData name="DELLA LUNGA GIOVANNI (MPSCS-06940)" userId="662338e2-92da-42fd-9d73-0180bd98f5cd" providerId="ADAL" clId="{5372AD8A-3E01-482E-888C-B9CB4E2E6B19}" dt="2022-09-30T14:19:44.192" v="187" actId="26606"/>
        <pc:sldMkLst>
          <pc:docMk/>
          <pc:sldMk cId="81952935" sldId="428"/>
        </pc:sldMkLst>
        <pc:picChg chg="add mod">
          <ac:chgData name="DELLA LUNGA GIOVANNI (MPSCS-06940)" userId="662338e2-92da-42fd-9d73-0180bd98f5cd" providerId="ADAL" clId="{5372AD8A-3E01-482E-888C-B9CB4E2E6B19}" dt="2022-09-30T14:19:44.192" v="187" actId="26606"/>
          <ac:picMkLst>
            <pc:docMk/>
            <pc:sldMk cId="81952935" sldId="428"/>
            <ac:picMk id="2" creationId="{9ACE8D8F-2067-48E2-AB29-5117C6272101}"/>
          </ac:picMkLst>
        </pc:picChg>
      </pc:sldChg>
      <pc:sldChg chg="addSp delSp modSp mod chgLayout">
        <pc:chgData name="DELLA LUNGA GIOVANNI (MPSCS-06940)" userId="662338e2-92da-42fd-9d73-0180bd98f5cd" providerId="ADAL" clId="{5372AD8A-3E01-482E-888C-B9CB4E2E6B19}" dt="2022-09-30T12:42:45.253" v="43" actId="1076"/>
        <pc:sldMkLst>
          <pc:docMk/>
          <pc:sldMk cId="473689039" sldId="431"/>
        </pc:sldMkLst>
        <pc:spChg chg="add mod">
          <ac:chgData name="DELLA LUNGA GIOVANNI (MPSCS-06940)" userId="662338e2-92da-42fd-9d73-0180bd98f5cd" providerId="ADAL" clId="{5372AD8A-3E01-482E-888C-B9CB4E2E6B19}" dt="2022-09-30T12:42:45.253" v="43" actId="1076"/>
          <ac:spMkLst>
            <pc:docMk/>
            <pc:sldMk cId="473689039" sldId="431"/>
            <ac:spMk id="6" creationId="{C797F1DB-100F-4C5E-B5C6-A0B1EA9B65B7}"/>
          </ac:spMkLst>
        </pc:spChg>
        <pc:spChg chg="add del mod">
          <ac:chgData name="DELLA LUNGA GIOVANNI (MPSCS-06940)" userId="662338e2-92da-42fd-9d73-0180bd98f5cd" providerId="ADAL" clId="{5372AD8A-3E01-482E-888C-B9CB4E2E6B19}" dt="2022-09-30T12:40:18.691" v="3" actId="26606"/>
          <ac:spMkLst>
            <pc:docMk/>
            <pc:sldMk cId="473689039" sldId="431"/>
            <ac:spMk id="7" creationId="{28EDBC46-4123-7C28-2F93-39B64926F3D8}"/>
          </ac:spMkLst>
        </pc:spChg>
        <pc:spChg chg="add del mod">
          <ac:chgData name="DELLA LUNGA GIOVANNI (MPSCS-06940)" userId="662338e2-92da-42fd-9d73-0180bd98f5cd" providerId="ADAL" clId="{5372AD8A-3E01-482E-888C-B9CB4E2E6B19}" dt="2022-09-30T12:40:18.691" v="3" actId="26606"/>
          <ac:spMkLst>
            <pc:docMk/>
            <pc:sldMk cId="473689039" sldId="431"/>
            <ac:spMk id="9" creationId="{3F16F375-21C5-3569-1CDE-0D56939DAB17}"/>
          </ac:spMkLst>
        </pc:spChg>
        <pc:picChg chg="add mod">
          <ac:chgData name="DELLA LUNGA GIOVANNI (MPSCS-06940)" userId="662338e2-92da-42fd-9d73-0180bd98f5cd" providerId="ADAL" clId="{5372AD8A-3E01-482E-888C-B9CB4E2E6B19}" dt="2022-09-30T12:40:24.211" v="8" actId="26606"/>
          <ac:picMkLst>
            <pc:docMk/>
            <pc:sldMk cId="473689039" sldId="431"/>
            <ac:picMk id="2" creationId="{D2E986B4-8174-4B34-8C6E-107E483D4D88}"/>
          </ac:picMkLst>
        </pc:picChg>
        <pc:picChg chg="add mod">
          <ac:chgData name="DELLA LUNGA GIOVANNI (MPSCS-06940)" userId="662338e2-92da-42fd-9d73-0180bd98f5cd" providerId="ADAL" clId="{5372AD8A-3E01-482E-888C-B9CB4E2E6B19}" dt="2022-09-30T12:41:19.296" v="16" actId="14100"/>
          <ac:picMkLst>
            <pc:docMk/>
            <pc:sldMk cId="473689039" sldId="431"/>
            <ac:picMk id="3" creationId="{B1301665-AC58-4C8B-95C7-B21AC45E4444}"/>
          </ac:picMkLst>
        </pc:picChg>
      </pc:sldChg>
      <pc:sldChg chg="addSp delSp modSp add mod">
        <pc:chgData name="DELLA LUNGA GIOVANNI (MPSCS-06940)" userId="662338e2-92da-42fd-9d73-0180bd98f5cd" providerId="ADAL" clId="{5372AD8A-3E01-482E-888C-B9CB4E2E6B19}" dt="2022-09-30T14:15:28.197" v="185" actId="20577"/>
        <pc:sldMkLst>
          <pc:docMk/>
          <pc:sldMk cId="2680807128" sldId="432"/>
        </pc:sldMkLst>
        <pc:spChg chg="add mod">
          <ac:chgData name="DELLA LUNGA GIOVANNI (MPSCS-06940)" userId="662338e2-92da-42fd-9d73-0180bd98f5cd" providerId="ADAL" clId="{5372AD8A-3E01-482E-888C-B9CB4E2E6B19}" dt="2022-09-30T14:15:28.197" v="185" actId="20577"/>
          <ac:spMkLst>
            <pc:docMk/>
            <pc:sldMk cId="2680807128" sldId="432"/>
            <ac:spMk id="11" creationId="{20466575-B84E-4750-94F5-5868262B651F}"/>
          </ac:spMkLst>
        </pc:spChg>
        <pc:picChg chg="add del">
          <ac:chgData name="DELLA LUNGA GIOVANNI (MPSCS-06940)" userId="662338e2-92da-42fd-9d73-0180bd98f5cd" providerId="ADAL" clId="{5372AD8A-3E01-482E-888C-B9CB4E2E6B19}" dt="2022-09-30T13:57:55.315" v="84" actId="478"/>
          <ac:picMkLst>
            <pc:docMk/>
            <pc:sldMk cId="2680807128" sldId="432"/>
            <ac:picMk id="2" creationId="{C587BE91-ACFC-43FB-A079-BEDB7BD70674}"/>
          </ac:picMkLst>
        </pc:picChg>
        <pc:picChg chg="add del mod">
          <ac:chgData name="DELLA LUNGA GIOVANNI (MPSCS-06940)" userId="662338e2-92da-42fd-9d73-0180bd98f5cd" providerId="ADAL" clId="{5372AD8A-3E01-482E-888C-B9CB4E2E6B19}" dt="2022-09-30T13:58:38.106" v="88" actId="478"/>
          <ac:picMkLst>
            <pc:docMk/>
            <pc:sldMk cId="2680807128" sldId="432"/>
            <ac:picMk id="3" creationId="{582A0266-D27B-4EEB-896C-BA094266554C}"/>
          </ac:picMkLst>
        </pc:picChg>
        <pc:picChg chg="add mod ord">
          <ac:chgData name="DELLA LUNGA GIOVANNI (MPSCS-06940)" userId="662338e2-92da-42fd-9d73-0180bd98f5cd" providerId="ADAL" clId="{5372AD8A-3E01-482E-888C-B9CB4E2E6B19}" dt="2022-09-30T14:10:44.949" v="149" actId="1076"/>
          <ac:picMkLst>
            <pc:docMk/>
            <pc:sldMk cId="2680807128" sldId="432"/>
            <ac:picMk id="4" creationId="{087F20B5-9AB2-475B-8AC8-EB6C5099C0C3}"/>
          </ac:picMkLst>
        </pc:picChg>
        <pc:picChg chg="add del mod">
          <ac:chgData name="DELLA LUNGA GIOVANNI (MPSCS-06940)" userId="662338e2-92da-42fd-9d73-0180bd98f5cd" providerId="ADAL" clId="{5372AD8A-3E01-482E-888C-B9CB4E2E6B19}" dt="2022-09-30T14:01:09.678" v="98" actId="478"/>
          <ac:picMkLst>
            <pc:docMk/>
            <pc:sldMk cId="2680807128" sldId="432"/>
            <ac:picMk id="5" creationId="{D7741497-CF90-4D51-AC4B-92790CC7D42B}"/>
          </ac:picMkLst>
        </pc:picChg>
        <pc:picChg chg="add del mod">
          <ac:chgData name="DELLA LUNGA GIOVANNI (MPSCS-06940)" userId="662338e2-92da-42fd-9d73-0180bd98f5cd" providerId="ADAL" clId="{5372AD8A-3E01-482E-888C-B9CB4E2E6B19}" dt="2022-09-30T14:04:02.224" v="119" actId="21"/>
          <ac:picMkLst>
            <pc:docMk/>
            <pc:sldMk cId="2680807128" sldId="432"/>
            <ac:picMk id="6" creationId="{074A9D3F-4819-4D5D-AE2C-C2332F29D948}"/>
          </ac:picMkLst>
        </pc:picChg>
        <pc:picChg chg="add mod">
          <ac:chgData name="DELLA LUNGA GIOVANNI (MPSCS-06940)" userId="662338e2-92da-42fd-9d73-0180bd98f5cd" providerId="ADAL" clId="{5372AD8A-3E01-482E-888C-B9CB4E2E6B19}" dt="2022-09-30T14:10:31.355" v="146" actId="1076"/>
          <ac:picMkLst>
            <pc:docMk/>
            <pc:sldMk cId="2680807128" sldId="432"/>
            <ac:picMk id="7" creationId="{68B429E0-B185-44EE-B47F-623D7AFAC0D0}"/>
          </ac:picMkLst>
        </pc:picChg>
        <pc:picChg chg="add del mod">
          <ac:chgData name="DELLA LUNGA GIOVANNI (MPSCS-06940)" userId="662338e2-92da-42fd-9d73-0180bd98f5cd" providerId="ADAL" clId="{5372AD8A-3E01-482E-888C-B9CB4E2E6B19}" dt="2022-09-30T14:11:53.961" v="152" actId="478"/>
          <ac:picMkLst>
            <pc:docMk/>
            <pc:sldMk cId="2680807128" sldId="432"/>
            <ac:picMk id="8" creationId="{3BA8DA3C-2B0B-4F42-BE82-D2F6D8059608}"/>
          </ac:picMkLst>
        </pc:picChg>
        <pc:picChg chg="add del mod">
          <ac:chgData name="DELLA LUNGA GIOVANNI (MPSCS-06940)" userId="662338e2-92da-42fd-9d73-0180bd98f5cd" providerId="ADAL" clId="{5372AD8A-3E01-482E-888C-B9CB4E2E6B19}" dt="2022-09-30T14:12:28.130" v="156" actId="478"/>
          <ac:picMkLst>
            <pc:docMk/>
            <pc:sldMk cId="2680807128" sldId="432"/>
            <ac:picMk id="9" creationId="{C6159129-7588-4C6F-AF84-85D5E19D1979}"/>
          </ac:picMkLst>
        </pc:picChg>
        <pc:picChg chg="add mod">
          <ac:chgData name="DELLA LUNGA GIOVANNI (MPSCS-06940)" userId="662338e2-92da-42fd-9d73-0180bd98f5cd" providerId="ADAL" clId="{5372AD8A-3E01-482E-888C-B9CB4E2E6B19}" dt="2022-09-30T14:13:30.834" v="160" actId="1076"/>
          <ac:picMkLst>
            <pc:docMk/>
            <pc:sldMk cId="2680807128" sldId="432"/>
            <ac:picMk id="10" creationId="{1E1086D9-F19B-44AA-BCE7-557524F8A807}"/>
          </ac:picMkLst>
        </pc:picChg>
      </pc:sldChg>
      <pc:sldChg chg="add del">
        <pc:chgData name="DELLA LUNGA GIOVANNI (MPSCS-06940)" userId="662338e2-92da-42fd-9d73-0180bd98f5cd" providerId="ADAL" clId="{5372AD8A-3E01-482E-888C-B9CB4E2E6B19}" dt="2022-09-30T13:57:43.991" v="81" actId="47"/>
        <pc:sldMkLst>
          <pc:docMk/>
          <pc:sldMk cId="3404829170" sldId="432"/>
        </pc:sldMkLst>
      </pc:sldChg>
      <pc:sldChg chg="addSp delSp modSp add mod ord">
        <pc:chgData name="DELLA LUNGA GIOVANNI (MPSCS-06940)" userId="662338e2-92da-42fd-9d73-0180bd98f5cd" providerId="ADAL" clId="{5372AD8A-3E01-482E-888C-B9CB4E2E6B19}" dt="2022-09-30T14:06:47.237" v="142" actId="2711"/>
        <pc:sldMkLst>
          <pc:docMk/>
          <pc:sldMk cId="537264791" sldId="433"/>
        </pc:sldMkLst>
        <pc:spChg chg="add del mod">
          <ac:chgData name="DELLA LUNGA GIOVANNI (MPSCS-06940)" userId="662338e2-92da-42fd-9d73-0180bd98f5cd" providerId="ADAL" clId="{5372AD8A-3E01-482E-888C-B9CB4E2E6B19}" dt="2022-09-30T14:03:25.643" v="112" actId="478"/>
          <ac:spMkLst>
            <pc:docMk/>
            <pc:sldMk cId="537264791" sldId="433"/>
            <ac:spMk id="3" creationId="{66E47B44-CC49-450E-A9F1-E2846873605F}"/>
          </ac:spMkLst>
        </pc:spChg>
        <pc:spChg chg="mod">
          <ac:chgData name="DELLA LUNGA GIOVANNI (MPSCS-06940)" userId="662338e2-92da-42fd-9d73-0180bd98f5cd" providerId="ADAL" clId="{5372AD8A-3E01-482E-888C-B9CB4E2E6B19}" dt="2022-09-30T14:05:46.598" v="126" actId="1076"/>
          <ac:spMkLst>
            <pc:docMk/>
            <pc:sldMk cId="537264791" sldId="433"/>
            <ac:spMk id="8" creationId="{BA83C72A-B764-4119-BA3A-8B001ECB5CB7}"/>
          </ac:spMkLst>
        </pc:spChg>
        <pc:spChg chg="del">
          <ac:chgData name="DELLA LUNGA GIOVANNI (MPSCS-06940)" userId="662338e2-92da-42fd-9d73-0180bd98f5cd" providerId="ADAL" clId="{5372AD8A-3E01-482E-888C-B9CB4E2E6B19}" dt="2022-09-30T14:03:21.050" v="111" actId="478"/>
          <ac:spMkLst>
            <pc:docMk/>
            <pc:sldMk cId="537264791" sldId="433"/>
            <ac:spMk id="10" creationId="{172EB3EF-E058-406C-B4B0-072831A5A67E}"/>
          </ac:spMkLst>
        </pc:spChg>
        <pc:spChg chg="add mod">
          <ac:chgData name="DELLA LUNGA GIOVANNI (MPSCS-06940)" userId="662338e2-92da-42fd-9d73-0180bd98f5cd" providerId="ADAL" clId="{5372AD8A-3E01-482E-888C-B9CB4E2E6B19}" dt="2022-09-30T14:06:47.237" v="142" actId="2711"/>
          <ac:spMkLst>
            <pc:docMk/>
            <pc:sldMk cId="537264791" sldId="433"/>
            <ac:spMk id="11" creationId="{EB047901-B4EC-4491-AB0E-75E5B8E88394}"/>
          </ac:spMkLst>
        </pc:spChg>
        <pc:picChg chg="add mod">
          <ac:chgData name="DELLA LUNGA GIOVANNI (MPSCS-06940)" userId="662338e2-92da-42fd-9d73-0180bd98f5cd" providerId="ADAL" clId="{5372AD8A-3E01-482E-888C-B9CB4E2E6B19}" dt="2022-09-30T14:03:54.479" v="118" actId="1076"/>
          <ac:picMkLst>
            <pc:docMk/>
            <pc:sldMk cId="537264791" sldId="433"/>
            <ac:picMk id="4" creationId="{9CD83730-5725-44C3-8752-44465A7AC741}"/>
          </ac:picMkLst>
        </pc:picChg>
        <pc:picChg chg="add mod">
          <ac:chgData name="DELLA LUNGA GIOVANNI (MPSCS-06940)" userId="662338e2-92da-42fd-9d73-0180bd98f5cd" providerId="ADAL" clId="{5372AD8A-3E01-482E-888C-B9CB4E2E6B19}" dt="2022-09-30T14:05:07.500" v="123" actId="1076"/>
          <ac:picMkLst>
            <pc:docMk/>
            <pc:sldMk cId="537264791" sldId="433"/>
            <ac:picMk id="5" creationId="{3063730A-8219-473E-B95B-E32789C8548B}"/>
          </ac:picMkLst>
        </pc:picChg>
        <pc:picChg chg="add mod">
          <ac:chgData name="DELLA LUNGA GIOVANNI (MPSCS-06940)" userId="662338e2-92da-42fd-9d73-0180bd98f5cd" providerId="ADAL" clId="{5372AD8A-3E01-482E-888C-B9CB4E2E6B19}" dt="2022-09-30T14:04:14.669" v="121" actId="1076"/>
          <ac:picMkLst>
            <pc:docMk/>
            <pc:sldMk cId="537264791" sldId="433"/>
            <ac:picMk id="9" creationId="{C4F829C7-ED48-4C7D-A7C7-026DDFBC52A9}"/>
          </ac:picMkLst>
        </pc:picChg>
        <pc:picChg chg="del mod">
          <ac:chgData name="DELLA LUNGA GIOVANNI (MPSCS-06940)" userId="662338e2-92da-42fd-9d73-0180bd98f5cd" providerId="ADAL" clId="{5372AD8A-3E01-482E-888C-B9CB4E2E6B19}" dt="2022-09-30T14:03:17.496" v="110" actId="478"/>
          <ac:picMkLst>
            <pc:docMk/>
            <pc:sldMk cId="537264791" sldId="433"/>
            <ac:picMk id="8194" creationId="{86A841CF-3FF8-DF4D-B22A-C3077C889905}"/>
          </ac:picMkLst>
        </pc:picChg>
        <pc:picChg chg="del">
          <ac:chgData name="DELLA LUNGA GIOVANNI (MPSCS-06940)" userId="662338e2-92da-42fd-9d73-0180bd98f5cd" providerId="ADAL" clId="{5372AD8A-3E01-482E-888C-B9CB4E2E6B19}" dt="2022-09-30T14:03:07.674" v="107" actId="478"/>
          <ac:picMkLst>
            <pc:docMk/>
            <pc:sldMk cId="537264791" sldId="433"/>
            <ac:picMk id="8196" creationId="{24DF9562-4593-D84F-B5B6-532BDC97612C}"/>
          </ac:picMkLst>
        </pc:picChg>
      </pc:sldChg>
      <pc:sldChg chg="add del">
        <pc:chgData name="DELLA LUNGA GIOVANNI (MPSCS-06940)" userId="662338e2-92da-42fd-9d73-0180bd98f5cd" providerId="ADAL" clId="{5372AD8A-3E01-482E-888C-B9CB4E2E6B19}" dt="2022-09-30T14:03:28.440" v="114"/>
        <pc:sldMkLst>
          <pc:docMk/>
          <pc:sldMk cId="1067119061" sldId="434"/>
        </pc:sldMkLst>
      </pc:sldChg>
      <pc:sldChg chg="add">
        <pc:chgData name="DELLA LUNGA GIOVANNI (MPSCS-06940)" userId="662338e2-92da-42fd-9d73-0180bd98f5cd" providerId="ADAL" clId="{5372AD8A-3E01-482E-888C-B9CB4E2E6B19}" dt="2022-09-30T14:20:37.964" v="188"/>
        <pc:sldMkLst>
          <pc:docMk/>
          <pc:sldMk cId="1445365494" sldId="434"/>
        </pc:sldMkLst>
      </pc:sldChg>
    </pc:docChg>
  </pc:docChgLst>
  <pc:docChgLst>
    <pc:chgData name="DELLA LUNGA GIOVANNI (MPSCS-06940)" userId="662338e2-92da-42fd-9d73-0180bd98f5cd" providerId="ADAL" clId="{5A304C99-D8BA-4D6E-A677-B07C2773E963}"/>
    <pc:docChg chg="undo custSel addSld delSld modSld">
      <pc:chgData name="DELLA LUNGA GIOVANNI (MPSCS-06940)" userId="662338e2-92da-42fd-9d73-0180bd98f5cd" providerId="ADAL" clId="{5A304C99-D8BA-4D6E-A677-B07C2773E963}" dt="2022-09-27T15:18:35.350" v="423" actId="26606"/>
      <pc:docMkLst>
        <pc:docMk/>
      </pc:docMkLst>
      <pc:sldChg chg="modSp mod">
        <pc:chgData name="DELLA LUNGA GIOVANNI (MPSCS-06940)" userId="662338e2-92da-42fd-9d73-0180bd98f5cd" providerId="ADAL" clId="{5A304C99-D8BA-4D6E-A677-B07C2773E963}" dt="2022-09-27T13:11:31.250" v="59" actId="1035"/>
        <pc:sldMkLst>
          <pc:docMk/>
          <pc:sldMk cId="560021826" sldId="317"/>
        </pc:sldMkLst>
        <pc:spChg chg="mod">
          <ac:chgData name="DELLA LUNGA GIOVANNI (MPSCS-06940)" userId="662338e2-92da-42fd-9d73-0180bd98f5cd" providerId="ADAL" clId="{5A304C99-D8BA-4D6E-A677-B07C2773E963}" dt="2022-09-27T13:11:31.250" v="59" actId="1035"/>
          <ac:spMkLst>
            <pc:docMk/>
            <pc:sldMk cId="560021826" sldId="317"/>
            <ac:spMk id="15" creationId="{40F1DF5B-353A-4270-8C10-6A1509441174}"/>
          </ac:spMkLst>
        </pc:spChg>
      </pc:sldChg>
      <pc:sldChg chg="delSp modSp mod">
        <pc:chgData name="DELLA LUNGA GIOVANNI (MPSCS-06940)" userId="662338e2-92da-42fd-9d73-0180bd98f5cd" providerId="ADAL" clId="{5A304C99-D8BA-4D6E-A677-B07C2773E963}" dt="2022-09-27T13:39:50.087" v="190" actId="20577"/>
        <pc:sldMkLst>
          <pc:docMk/>
          <pc:sldMk cId="3521561301" sldId="321"/>
        </pc:sldMkLst>
        <pc:spChg chg="del">
          <ac:chgData name="DELLA LUNGA GIOVANNI (MPSCS-06940)" userId="662338e2-92da-42fd-9d73-0180bd98f5cd" providerId="ADAL" clId="{5A304C99-D8BA-4D6E-A677-B07C2773E963}" dt="2022-09-27T13:12:53.942" v="113" actId="478"/>
          <ac:spMkLst>
            <pc:docMk/>
            <pc:sldMk cId="3521561301" sldId="321"/>
            <ac:spMk id="4" creationId="{0C329F70-04F7-4C70-BCF8-D4371F54EF2F}"/>
          </ac:spMkLst>
        </pc:spChg>
        <pc:spChg chg="del">
          <ac:chgData name="DELLA LUNGA GIOVANNI (MPSCS-06940)" userId="662338e2-92da-42fd-9d73-0180bd98f5cd" providerId="ADAL" clId="{5A304C99-D8BA-4D6E-A677-B07C2773E963}" dt="2022-09-27T13:12:53.942" v="113" actId="478"/>
          <ac:spMkLst>
            <pc:docMk/>
            <pc:sldMk cId="3521561301" sldId="321"/>
            <ac:spMk id="5" creationId="{06A3302E-502D-4151-81C9-5FD6AF9596D6}"/>
          </ac:spMkLst>
        </pc:spChg>
        <pc:spChg chg="del">
          <ac:chgData name="DELLA LUNGA GIOVANNI (MPSCS-06940)" userId="662338e2-92da-42fd-9d73-0180bd98f5cd" providerId="ADAL" clId="{5A304C99-D8BA-4D6E-A677-B07C2773E963}" dt="2022-09-27T13:12:53.942" v="113" actId="478"/>
          <ac:spMkLst>
            <pc:docMk/>
            <pc:sldMk cId="3521561301" sldId="321"/>
            <ac:spMk id="6" creationId="{9ED907F8-C614-4D59-A03F-BF9CD5E35703}"/>
          </ac:spMkLst>
        </pc:spChg>
        <pc:spChg chg="mod">
          <ac:chgData name="DELLA LUNGA GIOVANNI (MPSCS-06940)" userId="662338e2-92da-42fd-9d73-0180bd98f5cd" providerId="ADAL" clId="{5A304C99-D8BA-4D6E-A677-B07C2773E963}" dt="2022-09-27T13:39:50.087" v="190" actId="20577"/>
          <ac:spMkLst>
            <pc:docMk/>
            <pc:sldMk cId="3521561301" sldId="321"/>
            <ac:spMk id="11" creationId="{581E8936-2270-47FE-94A4-398CB123EF90}"/>
          </ac:spMkLst>
        </pc:spChg>
      </pc:sldChg>
      <pc:sldChg chg="addSp delSp modSp mod">
        <pc:chgData name="DELLA LUNGA GIOVANNI (MPSCS-06940)" userId="662338e2-92da-42fd-9d73-0180bd98f5cd" providerId="ADAL" clId="{5A304C99-D8BA-4D6E-A677-B07C2773E963}" dt="2022-09-27T13:44:39.401" v="204" actId="962"/>
        <pc:sldMkLst>
          <pc:docMk/>
          <pc:sldMk cId="2158886557" sldId="384"/>
        </pc:sldMkLst>
        <pc:spChg chg="add del mod">
          <ac:chgData name="DELLA LUNGA GIOVANNI (MPSCS-06940)" userId="662338e2-92da-42fd-9d73-0180bd98f5cd" providerId="ADAL" clId="{5A304C99-D8BA-4D6E-A677-B07C2773E963}" dt="2022-09-27T13:44:06.994" v="198" actId="931"/>
          <ac:spMkLst>
            <pc:docMk/>
            <pc:sldMk cId="2158886557" sldId="384"/>
            <ac:spMk id="3" creationId="{1FB64252-9908-4AB1-89BE-DAB1FB09A073}"/>
          </ac:spMkLst>
        </pc:spChg>
        <pc:spChg chg="del">
          <ac:chgData name="DELLA LUNGA GIOVANNI (MPSCS-06940)" userId="662338e2-92da-42fd-9d73-0180bd98f5cd" providerId="ADAL" clId="{5A304C99-D8BA-4D6E-A677-B07C2773E963}" dt="2022-09-27T13:40:49.254" v="192" actId="478"/>
          <ac:spMkLst>
            <pc:docMk/>
            <pc:sldMk cId="2158886557" sldId="384"/>
            <ac:spMk id="4" creationId="{0C329F70-04F7-4C70-BCF8-D4371F54EF2F}"/>
          </ac:spMkLst>
        </pc:spChg>
        <pc:spChg chg="del">
          <ac:chgData name="DELLA LUNGA GIOVANNI (MPSCS-06940)" userId="662338e2-92da-42fd-9d73-0180bd98f5cd" providerId="ADAL" clId="{5A304C99-D8BA-4D6E-A677-B07C2773E963}" dt="2022-09-27T13:40:49.254" v="192" actId="478"/>
          <ac:spMkLst>
            <pc:docMk/>
            <pc:sldMk cId="2158886557" sldId="384"/>
            <ac:spMk id="5" creationId="{06A3302E-502D-4151-81C9-5FD6AF9596D6}"/>
          </ac:spMkLst>
        </pc:spChg>
        <pc:spChg chg="del">
          <ac:chgData name="DELLA LUNGA GIOVANNI (MPSCS-06940)" userId="662338e2-92da-42fd-9d73-0180bd98f5cd" providerId="ADAL" clId="{5A304C99-D8BA-4D6E-A677-B07C2773E963}" dt="2022-09-27T13:40:49.254" v="192" actId="478"/>
          <ac:spMkLst>
            <pc:docMk/>
            <pc:sldMk cId="2158886557" sldId="384"/>
            <ac:spMk id="6" creationId="{9ED907F8-C614-4D59-A03F-BF9CD5E35703}"/>
          </ac:spMkLst>
        </pc:spChg>
        <pc:spChg chg="add del mod">
          <ac:chgData name="DELLA LUNGA GIOVANNI (MPSCS-06940)" userId="662338e2-92da-42fd-9d73-0180bd98f5cd" providerId="ADAL" clId="{5A304C99-D8BA-4D6E-A677-B07C2773E963}" dt="2022-09-27T13:43:15.918" v="197" actId="931"/>
          <ac:spMkLst>
            <pc:docMk/>
            <pc:sldMk cId="2158886557" sldId="384"/>
            <ac:spMk id="8" creationId="{BB4F9364-1170-49C6-9EDF-30D7D8D3A855}"/>
          </ac:spMkLst>
        </pc:spChg>
        <pc:spChg chg="add del mod">
          <ac:chgData name="DELLA LUNGA GIOVANNI (MPSCS-06940)" userId="662338e2-92da-42fd-9d73-0180bd98f5cd" providerId="ADAL" clId="{5A304C99-D8BA-4D6E-A677-B07C2773E963}" dt="2022-09-27T13:44:37.631" v="202" actId="931"/>
          <ac:spMkLst>
            <pc:docMk/>
            <pc:sldMk cId="2158886557" sldId="384"/>
            <ac:spMk id="16" creationId="{B84A77CA-F7E6-45E4-A2D0-2A43F8C970A3}"/>
          </ac:spMkLst>
        </pc:spChg>
        <pc:picChg chg="add mod">
          <ac:chgData name="DELLA LUNGA GIOVANNI (MPSCS-06940)" userId="662338e2-92da-42fd-9d73-0180bd98f5cd" providerId="ADAL" clId="{5A304C99-D8BA-4D6E-A677-B07C2773E963}" dt="2022-09-27T13:43:15.918" v="197" actId="931"/>
          <ac:picMkLst>
            <pc:docMk/>
            <pc:sldMk cId="2158886557" sldId="384"/>
            <ac:picMk id="10" creationId="{1C0FEE40-3E37-43D5-B1C6-F3F5D030DD78}"/>
          </ac:picMkLst>
        </pc:picChg>
        <pc:picChg chg="add mod">
          <ac:chgData name="DELLA LUNGA GIOVANNI (MPSCS-06940)" userId="662338e2-92da-42fd-9d73-0180bd98f5cd" providerId="ADAL" clId="{5A304C99-D8BA-4D6E-A677-B07C2773E963}" dt="2022-09-27T13:44:08.204" v="200" actId="962"/>
          <ac:picMkLst>
            <pc:docMk/>
            <pc:sldMk cId="2158886557" sldId="384"/>
            <ac:picMk id="14" creationId="{686910F2-5F89-45FF-A535-B7CF08B95B89}"/>
          </ac:picMkLst>
        </pc:picChg>
        <pc:picChg chg="del">
          <ac:chgData name="DELLA LUNGA GIOVANNI (MPSCS-06940)" userId="662338e2-92da-42fd-9d73-0180bd98f5cd" providerId="ADAL" clId="{5A304C99-D8BA-4D6E-A677-B07C2773E963}" dt="2022-09-27T13:41:22.534" v="195" actId="478"/>
          <ac:picMkLst>
            <pc:docMk/>
            <pc:sldMk cId="2158886557" sldId="384"/>
            <ac:picMk id="18" creationId="{E2536017-F539-430C-A901-70AB81CA612A}"/>
          </ac:picMkLst>
        </pc:picChg>
        <pc:picChg chg="add mod">
          <ac:chgData name="DELLA LUNGA GIOVANNI (MPSCS-06940)" userId="662338e2-92da-42fd-9d73-0180bd98f5cd" providerId="ADAL" clId="{5A304C99-D8BA-4D6E-A677-B07C2773E963}" dt="2022-09-27T13:44:39.401" v="204" actId="962"/>
          <ac:picMkLst>
            <pc:docMk/>
            <pc:sldMk cId="2158886557" sldId="384"/>
            <ac:picMk id="19" creationId="{8E8D8B8F-AABE-46C7-95B8-9D7B50E5137E}"/>
          </ac:picMkLst>
        </pc:picChg>
        <pc:picChg chg="del">
          <ac:chgData name="DELLA LUNGA GIOVANNI (MPSCS-06940)" userId="662338e2-92da-42fd-9d73-0180bd98f5cd" providerId="ADAL" clId="{5A304C99-D8BA-4D6E-A677-B07C2773E963}" dt="2022-09-27T13:41:25.609" v="196" actId="478"/>
          <ac:picMkLst>
            <pc:docMk/>
            <pc:sldMk cId="2158886557" sldId="384"/>
            <ac:picMk id="23" creationId="{2B3C4F95-A0FA-45D9-BF43-1C398F65B891}"/>
          </ac:picMkLst>
        </pc:picChg>
        <pc:picChg chg="del">
          <ac:chgData name="DELLA LUNGA GIOVANNI (MPSCS-06940)" userId="662338e2-92da-42fd-9d73-0180bd98f5cd" providerId="ADAL" clId="{5A304C99-D8BA-4D6E-A677-B07C2773E963}" dt="2022-09-27T13:44:16.879" v="201" actId="478"/>
          <ac:picMkLst>
            <pc:docMk/>
            <pc:sldMk cId="2158886557" sldId="384"/>
            <ac:picMk id="25" creationId="{B7353C46-ACC1-4078-85C2-26B57B0E58B7}"/>
          </ac:picMkLst>
        </pc:picChg>
      </pc:sldChg>
      <pc:sldChg chg="add">
        <pc:chgData name="DELLA LUNGA GIOVANNI (MPSCS-06940)" userId="662338e2-92da-42fd-9d73-0180bd98f5cd" providerId="ADAL" clId="{5A304C99-D8BA-4D6E-A677-B07C2773E963}" dt="2022-09-27T13:40:59.528" v="194"/>
        <pc:sldMkLst>
          <pc:docMk/>
          <pc:sldMk cId="1491786118" sldId="389"/>
        </pc:sldMkLst>
      </pc:sldChg>
      <pc:sldChg chg="delSp del mod">
        <pc:chgData name="DELLA LUNGA GIOVANNI (MPSCS-06940)" userId="662338e2-92da-42fd-9d73-0180bd98f5cd" providerId="ADAL" clId="{5A304C99-D8BA-4D6E-A677-B07C2773E963}" dt="2022-09-27T13:40:53.792" v="193" actId="2696"/>
        <pc:sldMkLst>
          <pc:docMk/>
          <pc:sldMk cId="2313234867" sldId="389"/>
        </pc:sldMkLst>
        <pc:spChg chg="del">
          <ac:chgData name="DELLA LUNGA GIOVANNI (MPSCS-06940)" userId="662338e2-92da-42fd-9d73-0180bd98f5cd" providerId="ADAL" clId="{5A304C99-D8BA-4D6E-A677-B07C2773E963}" dt="2022-09-27T13:40:24.546" v="191" actId="478"/>
          <ac:spMkLst>
            <pc:docMk/>
            <pc:sldMk cId="2313234867" sldId="389"/>
            <ac:spMk id="13" creationId="{915FE2C5-E66A-4405-B19E-2C5C546C98E4}"/>
          </ac:spMkLst>
        </pc:spChg>
        <pc:spChg chg="del">
          <ac:chgData name="DELLA LUNGA GIOVANNI (MPSCS-06940)" userId="662338e2-92da-42fd-9d73-0180bd98f5cd" providerId="ADAL" clId="{5A304C99-D8BA-4D6E-A677-B07C2773E963}" dt="2022-09-27T13:40:24.546" v="191" actId="478"/>
          <ac:spMkLst>
            <pc:docMk/>
            <pc:sldMk cId="2313234867" sldId="389"/>
            <ac:spMk id="14" creationId="{B01DF4D0-78BC-4C8C-9570-26F0B225433A}"/>
          </ac:spMkLst>
        </pc:spChg>
        <pc:spChg chg="del">
          <ac:chgData name="DELLA LUNGA GIOVANNI (MPSCS-06940)" userId="662338e2-92da-42fd-9d73-0180bd98f5cd" providerId="ADAL" clId="{5A304C99-D8BA-4D6E-A677-B07C2773E963}" dt="2022-09-27T13:40:24.546" v="191" actId="478"/>
          <ac:spMkLst>
            <pc:docMk/>
            <pc:sldMk cId="2313234867" sldId="389"/>
            <ac:spMk id="15" creationId="{3B199C97-F175-437D-8311-DB662925C063}"/>
          </ac:spMkLst>
        </pc:spChg>
      </pc:sldChg>
      <pc:sldChg chg="delSp mod">
        <pc:chgData name="DELLA LUNGA GIOVANNI (MPSCS-06940)" userId="662338e2-92da-42fd-9d73-0180bd98f5cd" providerId="ADAL" clId="{5A304C99-D8BA-4D6E-A677-B07C2773E963}" dt="2022-09-27T13:13:10.880" v="114" actId="478"/>
        <pc:sldMkLst>
          <pc:docMk/>
          <pc:sldMk cId="3247798845" sldId="391"/>
        </pc:sldMkLst>
        <pc:spChg chg="del">
          <ac:chgData name="DELLA LUNGA GIOVANNI (MPSCS-06940)" userId="662338e2-92da-42fd-9d73-0180bd98f5cd" providerId="ADAL" clId="{5A304C99-D8BA-4D6E-A677-B07C2773E963}" dt="2022-09-27T13:13:10.880" v="114" actId="478"/>
          <ac:spMkLst>
            <pc:docMk/>
            <pc:sldMk cId="3247798845" sldId="391"/>
            <ac:spMk id="4" creationId="{7823E305-6365-4345-8BD1-4A31C61D96CB}"/>
          </ac:spMkLst>
        </pc:spChg>
        <pc:spChg chg="del">
          <ac:chgData name="DELLA LUNGA GIOVANNI (MPSCS-06940)" userId="662338e2-92da-42fd-9d73-0180bd98f5cd" providerId="ADAL" clId="{5A304C99-D8BA-4D6E-A677-B07C2773E963}" dt="2022-09-27T13:13:10.880" v="114" actId="478"/>
          <ac:spMkLst>
            <pc:docMk/>
            <pc:sldMk cId="3247798845" sldId="391"/>
            <ac:spMk id="5" creationId="{0B37A3FF-ED32-4C4A-A21F-848A3BF6F896}"/>
          </ac:spMkLst>
        </pc:spChg>
        <pc:spChg chg="del">
          <ac:chgData name="DELLA LUNGA GIOVANNI (MPSCS-06940)" userId="662338e2-92da-42fd-9d73-0180bd98f5cd" providerId="ADAL" clId="{5A304C99-D8BA-4D6E-A677-B07C2773E963}" dt="2022-09-27T13:13:10.880" v="114" actId="478"/>
          <ac:spMkLst>
            <pc:docMk/>
            <pc:sldMk cId="3247798845" sldId="391"/>
            <ac:spMk id="6" creationId="{36E60F23-FB58-4EF8-82FD-E86CED25FDD4}"/>
          </ac:spMkLst>
        </pc:spChg>
      </pc:sldChg>
      <pc:sldChg chg="del">
        <pc:chgData name="DELLA LUNGA GIOVANNI (MPSCS-06940)" userId="662338e2-92da-42fd-9d73-0180bd98f5cd" providerId="ADAL" clId="{5A304C99-D8BA-4D6E-A677-B07C2773E963}" dt="2022-09-27T13:12:44.359" v="112" actId="47"/>
        <pc:sldMkLst>
          <pc:docMk/>
          <pc:sldMk cId="1755586730" sldId="392"/>
        </pc:sldMkLst>
      </pc:sldChg>
      <pc:sldChg chg="modSp mod">
        <pc:chgData name="DELLA LUNGA GIOVANNI (MPSCS-06940)" userId="662338e2-92da-42fd-9d73-0180bd98f5cd" providerId="ADAL" clId="{5A304C99-D8BA-4D6E-A677-B07C2773E963}" dt="2022-09-27T13:11:40.385" v="82" actId="1035"/>
        <pc:sldMkLst>
          <pc:docMk/>
          <pc:sldMk cId="871650191" sldId="393"/>
        </pc:sldMkLst>
        <pc:spChg chg="mod">
          <ac:chgData name="DELLA LUNGA GIOVANNI (MPSCS-06940)" userId="662338e2-92da-42fd-9d73-0180bd98f5cd" providerId="ADAL" clId="{5A304C99-D8BA-4D6E-A677-B07C2773E963}" dt="2022-09-27T13:11:40.385" v="82" actId="1035"/>
          <ac:spMkLst>
            <pc:docMk/>
            <pc:sldMk cId="871650191" sldId="393"/>
            <ac:spMk id="22" creationId="{4B00454A-79E5-402A-A9DD-B3D90A6599D3}"/>
          </ac:spMkLst>
        </pc:spChg>
      </pc:sldChg>
      <pc:sldChg chg="addSp delSp modSp new mod">
        <pc:chgData name="DELLA LUNGA GIOVANNI (MPSCS-06940)" userId="662338e2-92da-42fd-9d73-0180bd98f5cd" providerId="ADAL" clId="{5A304C99-D8BA-4D6E-A677-B07C2773E963}" dt="2022-09-27T13:15:51.261" v="121"/>
        <pc:sldMkLst>
          <pc:docMk/>
          <pc:sldMk cId="1849845641" sldId="395"/>
        </pc:sldMkLst>
        <pc:spChg chg="del">
          <ac:chgData name="DELLA LUNGA GIOVANNI (MPSCS-06940)" userId="662338e2-92da-42fd-9d73-0180bd98f5cd" providerId="ADAL" clId="{5A304C99-D8BA-4D6E-A677-B07C2773E963}" dt="2022-09-27T13:07:18.630" v="3" actId="931"/>
          <ac:spMkLst>
            <pc:docMk/>
            <pc:sldMk cId="1849845641" sldId="395"/>
            <ac:spMk id="2" creationId="{5AF3F0D3-AECD-4AB4-A64F-1B283709B735}"/>
          </ac:spMkLst>
        </pc:spChg>
        <pc:spChg chg="del">
          <ac:chgData name="DELLA LUNGA GIOVANNI (MPSCS-06940)" userId="662338e2-92da-42fd-9d73-0180bd98f5cd" providerId="ADAL" clId="{5A304C99-D8BA-4D6E-A677-B07C2773E963}" dt="2022-09-27T13:04:20.071" v="1" actId="478"/>
          <ac:spMkLst>
            <pc:docMk/>
            <pc:sldMk cId="1849845641" sldId="395"/>
            <ac:spMk id="6" creationId="{8436C951-FF63-4529-B19D-564598D7C33E}"/>
          </ac:spMkLst>
        </pc:spChg>
        <pc:spChg chg="del">
          <ac:chgData name="DELLA LUNGA GIOVANNI (MPSCS-06940)" userId="662338e2-92da-42fd-9d73-0180bd98f5cd" providerId="ADAL" clId="{5A304C99-D8BA-4D6E-A677-B07C2773E963}" dt="2022-09-27T13:04:24.834" v="2" actId="478"/>
          <ac:spMkLst>
            <pc:docMk/>
            <pc:sldMk cId="1849845641" sldId="395"/>
            <ac:spMk id="7" creationId="{D0B247C7-23A3-433F-ACF9-15D75817EB8E}"/>
          </ac:spMkLst>
        </pc:spChg>
        <pc:spChg chg="add del mod">
          <ac:chgData name="DELLA LUNGA GIOVANNI (MPSCS-06940)" userId="662338e2-92da-42fd-9d73-0180bd98f5cd" providerId="ADAL" clId="{5A304C99-D8BA-4D6E-A677-B07C2773E963}" dt="2022-09-27T13:08:53.255" v="5" actId="931"/>
          <ac:spMkLst>
            <pc:docMk/>
            <pc:sldMk cId="1849845641" sldId="395"/>
            <ac:spMk id="11" creationId="{981DF090-FC4C-4E7A-A6BD-8FCDFCF2ECD0}"/>
          </ac:spMkLst>
        </pc:spChg>
        <pc:spChg chg="add del mod">
          <ac:chgData name="DELLA LUNGA GIOVANNI (MPSCS-06940)" userId="662338e2-92da-42fd-9d73-0180bd98f5cd" providerId="ADAL" clId="{5A304C99-D8BA-4D6E-A677-B07C2773E963}" dt="2022-09-27T13:09:47.055" v="9" actId="931"/>
          <ac:spMkLst>
            <pc:docMk/>
            <pc:sldMk cId="1849845641" sldId="395"/>
            <ac:spMk id="15" creationId="{A6EE223D-0D63-4FEE-B24E-CE1B1C53A6A0}"/>
          </ac:spMkLst>
        </pc:spChg>
        <pc:spChg chg="add mod">
          <ac:chgData name="DELLA LUNGA GIOVANNI (MPSCS-06940)" userId="662338e2-92da-42fd-9d73-0180bd98f5cd" providerId="ADAL" clId="{5A304C99-D8BA-4D6E-A677-B07C2773E963}" dt="2022-09-27T13:11:58.481" v="111" actId="1038"/>
          <ac:spMkLst>
            <pc:docMk/>
            <pc:sldMk cId="1849845641" sldId="395"/>
            <ac:spMk id="18" creationId="{EA814711-8793-4DDB-BE98-DAA7DDBFBF4A}"/>
          </ac:spMkLst>
        </pc:spChg>
        <pc:spChg chg="add del mod">
          <ac:chgData name="DELLA LUNGA GIOVANNI (MPSCS-06940)" userId="662338e2-92da-42fd-9d73-0180bd98f5cd" providerId="ADAL" clId="{5A304C99-D8BA-4D6E-A677-B07C2773E963}" dt="2022-09-27T13:15:51.261" v="121"/>
          <ac:spMkLst>
            <pc:docMk/>
            <pc:sldMk cId="1849845641" sldId="395"/>
            <ac:spMk id="19" creationId="{20F39A25-E66C-412D-91E9-CF047D0DE1D6}"/>
          </ac:spMkLst>
        </pc:spChg>
        <pc:picChg chg="add del mod">
          <ac:chgData name="DELLA LUNGA GIOVANNI (MPSCS-06940)" userId="662338e2-92da-42fd-9d73-0180bd98f5cd" providerId="ADAL" clId="{5A304C99-D8BA-4D6E-A677-B07C2773E963}" dt="2022-09-27T13:07:25.200" v="4" actId="478"/>
          <ac:picMkLst>
            <pc:docMk/>
            <pc:sldMk cId="1849845641" sldId="395"/>
            <ac:picMk id="9" creationId="{42AEAFC7-640C-4D8B-BFA6-A2828CA39F11}"/>
          </ac:picMkLst>
        </pc:picChg>
        <pc:picChg chg="add del mod">
          <ac:chgData name="DELLA LUNGA GIOVANNI (MPSCS-06940)" userId="662338e2-92da-42fd-9d73-0180bd98f5cd" providerId="ADAL" clId="{5A304C99-D8BA-4D6E-A677-B07C2773E963}" dt="2022-09-27T13:09:17.922" v="8" actId="478"/>
          <ac:picMkLst>
            <pc:docMk/>
            <pc:sldMk cId="1849845641" sldId="395"/>
            <ac:picMk id="13" creationId="{1C64FA89-2D68-4A82-8DC8-7EFB4ABEA3C7}"/>
          </ac:picMkLst>
        </pc:picChg>
        <pc:picChg chg="add mod">
          <ac:chgData name="DELLA LUNGA GIOVANNI (MPSCS-06940)" userId="662338e2-92da-42fd-9d73-0180bd98f5cd" providerId="ADAL" clId="{5A304C99-D8BA-4D6E-A677-B07C2773E963}" dt="2022-09-27T13:09:50.144" v="11" actId="962"/>
          <ac:picMkLst>
            <pc:docMk/>
            <pc:sldMk cId="1849845641" sldId="395"/>
            <ac:picMk id="17" creationId="{CEF21FBD-B7A9-4784-AF28-4B7B88CB451B}"/>
          </ac:picMkLst>
        </pc:picChg>
      </pc:sldChg>
      <pc:sldChg chg="addSp delSp modSp new mod">
        <pc:chgData name="DELLA LUNGA GIOVANNI (MPSCS-06940)" userId="662338e2-92da-42fd-9d73-0180bd98f5cd" providerId="ADAL" clId="{5A304C99-D8BA-4D6E-A677-B07C2773E963}" dt="2022-09-27T13:34:45.444" v="154" actId="1076"/>
        <pc:sldMkLst>
          <pc:docMk/>
          <pc:sldMk cId="2354529739" sldId="396"/>
        </pc:sldMkLst>
        <pc:spChg chg="del">
          <ac:chgData name="DELLA LUNGA GIOVANNI (MPSCS-06940)" userId="662338e2-92da-42fd-9d73-0180bd98f5cd" providerId="ADAL" clId="{5A304C99-D8BA-4D6E-A677-B07C2773E963}" dt="2022-09-27T13:27:35.187" v="124" actId="931"/>
          <ac:spMkLst>
            <pc:docMk/>
            <pc:sldMk cId="2354529739" sldId="396"/>
            <ac:spMk id="2" creationId="{7375D0CF-7C78-42BF-BD88-5D53A221CBEE}"/>
          </ac:spMkLst>
        </pc:spChg>
        <pc:spChg chg="mod">
          <ac:chgData name="DELLA LUNGA GIOVANNI (MPSCS-06940)" userId="662338e2-92da-42fd-9d73-0180bd98f5cd" providerId="ADAL" clId="{5A304C99-D8BA-4D6E-A677-B07C2773E963}" dt="2022-09-27T13:32:49.731" v="127" actId="26606"/>
          <ac:spMkLst>
            <pc:docMk/>
            <pc:sldMk cId="2354529739" sldId="396"/>
            <ac:spMk id="3" creationId="{A27CD45A-17BE-4F7F-89F5-672F4172627D}"/>
          </ac:spMkLst>
        </pc:spChg>
        <pc:spChg chg="mod">
          <ac:chgData name="DELLA LUNGA GIOVANNI (MPSCS-06940)" userId="662338e2-92da-42fd-9d73-0180bd98f5cd" providerId="ADAL" clId="{5A304C99-D8BA-4D6E-A677-B07C2773E963}" dt="2022-09-27T13:32:49.731" v="127" actId="26606"/>
          <ac:spMkLst>
            <pc:docMk/>
            <pc:sldMk cId="2354529739" sldId="396"/>
            <ac:spMk id="4" creationId="{4DF28892-AC21-46D7-9423-D0C28FF31C72}"/>
          </ac:spMkLst>
        </pc:spChg>
        <pc:spChg chg="mod">
          <ac:chgData name="DELLA LUNGA GIOVANNI (MPSCS-06940)" userId="662338e2-92da-42fd-9d73-0180bd98f5cd" providerId="ADAL" clId="{5A304C99-D8BA-4D6E-A677-B07C2773E963}" dt="2022-09-27T13:32:49.731" v="127" actId="26606"/>
          <ac:spMkLst>
            <pc:docMk/>
            <pc:sldMk cId="2354529739" sldId="396"/>
            <ac:spMk id="5" creationId="{530CF55B-848A-4D34-AA36-2936E1CFB452}"/>
          </ac:spMkLst>
        </pc:spChg>
        <pc:spChg chg="del">
          <ac:chgData name="DELLA LUNGA GIOVANNI (MPSCS-06940)" userId="662338e2-92da-42fd-9d73-0180bd98f5cd" providerId="ADAL" clId="{5A304C99-D8BA-4D6E-A677-B07C2773E963}" dt="2022-09-27T13:15:36.856" v="116" actId="478"/>
          <ac:spMkLst>
            <pc:docMk/>
            <pc:sldMk cId="2354529739" sldId="396"/>
            <ac:spMk id="6" creationId="{C175C853-819D-415E-A180-F65F760F72C6}"/>
          </ac:spMkLst>
        </pc:spChg>
        <pc:spChg chg="del">
          <ac:chgData name="DELLA LUNGA GIOVANNI (MPSCS-06940)" userId="662338e2-92da-42fd-9d73-0180bd98f5cd" providerId="ADAL" clId="{5A304C99-D8BA-4D6E-A677-B07C2773E963}" dt="2022-09-27T13:15:41.053" v="117" actId="478"/>
          <ac:spMkLst>
            <pc:docMk/>
            <pc:sldMk cId="2354529739" sldId="396"/>
            <ac:spMk id="7" creationId="{FC08EBAD-6F47-4D19-BFC0-B68231FE7D5E}"/>
          </ac:spMkLst>
        </pc:spChg>
        <pc:spChg chg="add del mod">
          <ac:chgData name="DELLA LUNGA GIOVANNI (MPSCS-06940)" userId="662338e2-92da-42fd-9d73-0180bd98f5cd" providerId="ADAL" clId="{5A304C99-D8BA-4D6E-A677-B07C2773E963}" dt="2022-09-27T13:32:46.726" v="126" actId="931"/>
          <ac:spMkLst>
            <pc:docMk/>
            <pc:sldMk cId="2354529739" sldId="396"/>
            <ac:spMk id="11" creationId="{AC965105-EE80-41BA-B206-C4D2B2E5A7E8}"/>
          </ac:spMkLst>
        </pc:spChg>
        <pc:spChg chg="add del mod">
          <ac:chgData name="DELLA LUNGA GIOVANNI (MPSCS-06940)" userId="662338e2-92da-42fd-9d73-0180bd98f5cd" providerId="ADAL" clId="{5A304C99-D8BA-4D6E-A677-B07C2773E963}" dt="2022-09-27T13:33:05.927" v="131" actId="931"/>
          <ac:spMkLst>
            <pc:docMk/>
            <pc:sldMk cId="2354529739" sldId="396"/>
            <ac:spMk id="15" creationId="{968F472D-6EA9-45EA-971B-1AD59EE04E03}"/>
          </ac:spMkLst>
        </pc:spChg>
        <pc:spChg chg="add">
          <ac:chgData name="DELLA LUNGA GIOVANNI (MPSCS-06940)" userId="662338e2-92da-42fd-9d73-0180bd98f5cd" providerId="ADAL" clId="{5A304C99-D8BA-4D6E-A677-B07C2773E963}" dt="2022-09-27T13:32:49.731" v="127" actId="26606"/>
          <ac:spMkLst>
            <pc:docMk/>
            <pc:sldMk cId="2354529739" sldId="396"/>
            <ac:spMk id="18" creationId="{CB6963B2-E371-2B6A-29CE-A6A4803B15C8}"/>
          </ac:spMkLst>
        </pc:spChg>
        <pc:spChg chg="add">
          <ac:chgData name="DELLA LUNGA GIOVANNI (MPSCS-06940)" userId="662338e2-92da-42fd-9d73-0180bd98f5cd" providerId="ADAL" clId="{5A304C99-D8BA-4D6E-A677-B07C2773E963}" dt="2022-09-27T13:32:49.731" v="127" actId="26606"/>
          <ac:spMkLst>
            <pc:docMk/>
            <pc:sldMk cId="2354529739" sldId="396"/>
            <ac:spMk id="20" creationId="{B19FAF3E-5EFF-51EE-BD37-14D6B2B2BC9E}"/>
          </ac:spMkLst>
        </pc:spChg>
        <pc:spChg chg="add mod">
          <ac:chgData name="DELLA LUNGA GIOVANNI (MPSCS-06940)" userId="662338e2-92da-42fd-9d73-0180bd98f5cd" providerId="ADAL" clId="{5A304C99-D8BA-4D6E-A677-B07C2773E963}" dt="2022-09-27T13:34:45.444" v="154" actId="1076"/>
          <ac:spMkLst>
            <pc:docMk/>
            <pc:sldMk cId="2354529739" sldId="396"/>
            <ac:spMk id="21" creationId="{F4059B27-85C5-4000-B30A-F852453FA5C5}"/>
          </ac:spMkLst>
        </pc:spChg>
        <pc:picChg chg="add del mod">
          <ac:chgData name="DELLA LUNGA GIOVANNI (MPSCS-06940)" userId="662338e2-92da-42fd-9d73-0180bd98f5cd" providerId="ADAL" clId="{5A304C99-D8BA-4D6E-A677-B07C2773E963}" dt="2022-09-27T13:27:42.497" v="125" actId="478"/>
          <ac:picMkLst>
            <pc:docMk/>
            <pc:sldMk cId="2354529739" sldId="396"/>
            <ac:picMk id="9" creationId="{F5568D6D-28B6-4760-91C7-7F7791E6439B}"/>
          </ac:picMkLst>
        </pc:picChg>
        <pc:picChg chg="add del mod ord">
          <ac:chgData name="DELLA LUNGA GIOVANNI (MPSCS-06940)" userId="662338e2-92da-42fd-9d73-0180bd98f5cd" providerId="ADAL" clId="{5A304C99-D8BA-4D6E-A677-B07C2773E963}" dt="2022-09-27T13:32:53.700" v="130" actId="478"/>
          <ac:picMkLst>
            <pc:docMk/>
            <pc:sldMk cId="2354529739" sldId="396"/>
            <ac:picMk id="13" creationId="{8300EA4F-AC7B-4B51-9CD5-23691966D435}"/>
          </ac:picMkLst>
        </pc:picChg>
        <pc:picChg chg="add mod">
          <ac:chgData name="DELLA LUNGA GIOVANNI (MPSCS-06940)" userId="662338e2-92da-42fd-9d73-0180bd98f5cd" providerId="ADAL" clId="{5A304C99-D8BA-4D6E-A677-B07C2773E963}" dt="2022-09-27T13:33:09.333" v="133" actId="962"/>
          <ac:picMkLst>
            <pc:docMk/>
            <pc:sldMk cId="2354529739" sldId="396"/>
            <ac:picMk id="17" creationId="{FA0E821F-2B04-4890-B3D8-3B6199614B54}"/>
          </ac:picMkLst>
        </pc:picChg>
      </pc:sldChg>
      <pc:sldChg chg="addSp delSp modSp add mod">
        <pc:chgData name="DELLA LUNGA GIOVANNI (MPSCS-06940)" userId="662338e2-92da-42fd-9d73-0180bd98f5cd" providerId="ADAL" clId="{5A304C99-D8BA-4D6E-A677-B07C2773E963}" dt="2022-09-27T13:36:39.161" v="163" actId="20577"/>
        <pc:sldMkLst>
          <pc:docMk/>
          <pc:sldMk cId="1585027133" sldId="397"/>
        </pc:sldMkLst>
        <pc:spChg chg="del">
          <ac:chgData name="DELLA LUNGA GIOVANNI (MPSCS-06940)" userId="662338e2-92da-42fd-9d73-0180bd98f5cd" providerId="ADAL" clId="{5A304C99-D8BA-4D6E-A677-B07C2773E963}" dt="2022-09-27T13:35:38.471" v="155" actId="931"/>
          <ac:spMkLst>
            <pc:docMk/>
            <pc:sldMk cId="1585027133" sldId="397"/>
            <ac:spMk id="2" creationId="{7375D0CF-7C78-42BF-BD88-5D53A221CBEE}"/>
          </ac:spMkLst>
        </pc:spChg>
        <pc:spChg chg="del">
          <ac:chgData name="DELLA LUNGA GIOVANNI (MPSCS-06940)" userId="662338e2-92da-42fd-9d73-0180bd98f5cd" providerId="ADAL" clId="{5A304C99-D8BA-4D6E-A677-B07C2773E963}" dt="2022-09-27T13:36:01.518" v="158" actId="478"/>
          <ac:spMkLst>
            <pc:docMk/>
            <pc:sldMk cId="1585027133" sldId="397"/>
            <ac:spMk id="3" creationId="{A27CD45A-17BE-4F7F-89F5-672F4172627D}"/>
          </ac:spMkLst>
        </pc:spChg>
        <pc:spChg chg="del">
          <ac:chgData name="DELLA LUNGA GIOVANNI (MPSCS-06940)" userId="662338e2-92da-42fd-9d73-0180bd98f5cd" providerId="ADAL" clId="{5A304C99-D8BA-4D6E-A677-B07C2773E963}" dt="2022-09-27T13:36:01.518" v="158" actId="478"/>
          <ac:spMkLst>
            <pc:docMk/>
            <pc:sldMk cId="1585027133" sldId="397"/>
            <ac:spMk id="4" creationId="{4DF28892-AC21-46D7-9423-D0C28FF31C72}"/>
          </ac:spMkLst>
        </pc:spChg>
        <pc:spChg chg="del">
          <ac:chgData name="DELLA LUNGA GIOVANNI (MPSCS-06940)" userId="662338e2-92da-42fd-9d73-0180bd98f5cd" providerId="ADAL" clId="{5A304C99-D8BA-4D6E-A677-B07C2773E963}" dt="2022-09-27T13:36:01.518" v="158" actId="478"/>
          <ac:spMkLst>
            <pc:docMk/>
            <pc:sldMk cId="1585027133" sldId="397"/>
            <ac:spMk id="5" creationId="{530CF55B-848A-4D34-AA36-2936E1CFB452}"/>
          </ac:spMkLst>
        </pc:spChg>
        <pc:spChg chg="add mod">
          <ac:chgData name="DELLA LUNGA GIOVANNI (MPSCS-06940)" userId="662338e2-92da-42fd-9d73-0180bd98f5cd" providerId="ADAL" clId="{5A304C99-D8BA-4D6E-A677-B07C2773E963}" dt="2022-09-27T13:36:39.161" v="163" actId="20577"/>
          <ac:spMkLst>
            <pc:docMk/>
            <pc:sldMk cId="1585027133" sldId="397"/>
            <ac:spMk id="8" creationId="{BF2D7EF8-3B9D-4FD0-8A6C-46195DBDF45D}"/>
          </ac:spMkLst>
        </pc:spChg>
        <pc:picChg chg="add mod">
          <ac:chgData name="DELLA LUNGA GIOVANNI (MPSCS-06940)" userId="662338e2-92da-42fd-9d73-0180bd98f5cd" providerId="ADAL" clId="{5A304C99-D8BA-4D6E-A677-B07C2773E963}" dt="2022-09-27T13:35:41.174" v="157" actId="962"/>
          <ac:picMkLst>
            <pc:docMk/>
            <pc:sldMk cId="1585027133" sldId="397"/>
            <ac:picMk id="7" creationId="{4E559C87-C3A5-4EE8-9617-E75333037E32}"/>
          </ac:picMkLst>
        </pc:picChg>
      </pc:sldChg>
      <pc:sldChg chg="addSp delSp modSp add mod">
        <pc:chgData name="DELLA LUNGA GIOVANNI (MPSCS-06940)" userId="662338e2-92da-42fd-9d73-0180bd98f5cd" providerId="ADAL" clId="{5A304C99-D8BA-4D6E-A677-B07C2773E963}" dt="2022-09-27T13:39:32.069" v="179" actId="207"/>
        <pc:sldMkLst>
          <pc:docMk/>
          <pc:sldMk cId="2195467185" sldId="398"/>
        </pc:sldMkLst>
        <pc:spChg chg="del">
          <ac:chgData name="DELLA LUNGA GIOVANNI (MPSCS-06940)" userId="662338e2-92da-42fd-9d73-0180bd98f5cd" providerId="ADAL" clId="{5A304C99-D8BA-4D6E-A677-B07C2773E963}" dt="2022-09-27T13:38:38.311" v="164" actId="931"/>
          <ac:spMkLst>
            <pc:docMk/>
            <pc:sldMk cId="2195467185" sldId="398"/>
            <ac:spMk id="2" creationId="{7375D0CF-7C78-42BF-BD88-5D53A221CBEE}"/>
          </ac:spMkLst>
        </pc:spChg>
        <pc:spChg chg="del">
          <ac:chgData name="DELLA LUNGA GIOVANNI (MPSCS-06940)" userId="662338e2-92da-42fd-9d73-0180bd98f5cd" providerId="ADAL" clId="{5A304C99-D8BA-4D6E-A677-B07C2773E963}" dt="2022-09-27T13:38:56.786" v="165" actId="478"/>
          <ac:spMkLst>
            <pc:docMk/>
            <pc:sldMk cId="2195467185" sldId="398"/>
            <ac:spMk id="3" creationId="{A27CD45A-17BE-4F7F-89F5-672F4172627D}"/>
          </ac:spMkLst>
        </pc:spChg>
        <pc:spChg chg="del">
          <ac:chgData name="DELLA LUNGA GIOVANNI (MPSCS-06940)" userId="662338e2-92da-42fd-9d73-0180bd98f5cd" providerId="ADAL" clId="{5A304C99-D8BA-4D6E-A677-B07C2773E963}" dt="2022-09-27T13:38:56.786" v="165" actId="478"/>
          <ac:spMkLst>
            <pc:docMk/>
            <pc:sldMk cId="2195467185" sldId="398"/>
            <ac:spMk id="4" creationId="{4DF28892-AC21-46D7-9423-D0C28FF31C72}"/>
          </ac:spMkLst>
        </pc:spChg>
        <pc:spChg chg="del">
          <ac:chgData name="DELLA LUNGA GIOVANNI (MPSCS-06940)" userId="662338e2-92da-42fd-9d73-0180bd98f5cd" providerId="ADAL" clId="{5A304C99-D8BA-4D6E-A677-B07C2773E963}" dt="2022-09-27T13:38:56.786" v="165" actId="478"/>
          <ac:spMkLst>
            <pc:docMk/>
            <pc:sldMk cId="2195467185" sldId="398"/>
            <ac:spMk id="5" creationId="{530CF55B-848A-4D34-AA36-2936E1CFB452}"/>
          </ac:spMkLst>
        </pc:spChg>
        <pc:spChg chg="add mod">
          <ac:chgData name="DELLA LUNGA GIOVANNI (MPSCS-06940)" userId="662338e2-92da-42fd-9d73-0180bd98f5cd" providerId="ADAL" clId="{5A304C99-D8BA-4D6E-A677-B07C2773E963}" dt="2022-09-27T13:39:32.069" v="179" actId="207"/>
          <ac:spMkLst>
            <pc:docMk/>
            <pc:sldMk cId="2195467185" sldId="398"/>
            <ac:spMk id="8" creationId="{00C98C79-145C-494E-9475-516BF1CA249B}"/>
          </ac:spMkLst>
        </pc:spChg>
        <pc:picChg chg="add mod">
          <ac:chgData name="DELLA LUNGA GIOVANNI (MPSCS-06940)" userId="662338e2-92da-42fd-9d73-0180bd98f5cd" providerId="ADAL" clId="{5A304C99-D8BA-4D6E-A677-B07C2773E963}" dt="2022-09-27T13:38:38.311" v="164" actId="931"/>
          <ac:picMkLst>
            <pc:docMk/>
            <pc:sldMk cId="2195467185" sldId="398"/>
            <ac:picMk id="7" creationId="{780ABFC9-4D04-40D6-8647-861FC7BDF5E0}"/>
          </ac:picMkLst>
        </pc:picChg>
      </pc:sldChg>
      <pc:sldChg chg="addSp delSp modSp new del mod modClrScheme chgLayout">
        <pc:chgData name="DELLA LUNGA GIOVANNI (MPSCS-06940)" userId="662338e2-92da-42fd-9d73-0180bd98f5cd" providerId="ADAL" clId="{5A304C99-D8BA-4D6E-A677-B07C2773E963}" dt="2022-09-27T14:48:41.771" v="314" actId="47"/>
        <pc:sldMkLst>
          <pc:docMk/>
          <pc:sldMk cId="2578886160" sldId="399"/>
        </pc:sldMkLst>
        <pc:spChg chg="del">
          <ac:chgData name="DELLA LUNGA GIOVANNI (MPSCS-06940)" userId="662338e2-92da-42fd-9d73-0180bd98f5cd" providerId="ADAL" clId="{5A304C99-D8BA-4D6E-A677-B07C2773E963}" dt="2022-09-27T13:51:18.835" v="206" actId="700"/>
          <ac:spMkLst>
            <pc:docMk/>
            <pc:sldMk cId="2578886160" sldId="399"/>
            <ac:spMk id="2" creationId="{09A74F0C-0731-4C53-959F-D2A0EAAD0235}"/>
          </ac:spMkLst>
        </pc:spChg>
        <pc:spChg chg="del mod ord">
          <ac:chgData name="DELLA LUNGA GIOVANNI (MPSCS-06940)" userId="662338e2-92da-42fd-9d73-0180bd98f5cd" providerId="ADAL" clId="{5A304C99-D8BA-4D6E-A677-B07C2773E963}" dt="2022-09-27T13:51:50.084" v="208" actId="478"/>
          <ac:spMkLst>
            <pc:docMk/>
            <pc:sldMk cId="2578886160" sldId="399"/>
            <ac:spMk id="3" creationId="{CEC492CE-A183-411E-B91E-41E8E89566A1}"/>
          </ac:spMkLst>
        </pc:spChg>
        <pc:spChg chg="del mod ord">
          <ac:chgData name="DELLA LUNGA GIOVANNI (MPSCS-06940)" userId="662338e2-92da-42fd-9d73-0180bd98f5cd" providerId="ADAL" clId="{5A304C99-D8BA-4D6E-A677-B07C2773E963}" dt="2022-09-27T13:51:50.084" v="208" actId="478"/>
          <ac:spMkLst>
            <pc:docMk/>
            <pc:sldMk cId="2578886160" sldId="399"/>
            <ac:spMk id="4" creationId="{E641468C-8950-48BD-90CC-BF3B62C6B8C1}"/>
          </ac:spMkLst>
        </pc:spChg>
        <pc:spChg chg="del mod ord">
          <ac:chgData name="DELLA LUNGA GIOVANNI (MPSCS-06940)" userId="662338e2-92da-42fd-9d73-0180bd98f5cd" providerId="ADAL" clId="{5A304C99-D8BA-4D6E-A677-B07C2773E963}" dt="2022-09-27T13:51:50.084" v="208" actId="478"/>
          <ac:spMkLst>
            <pc:docMk/>
            <pc:sldMk cId="2578886160" sldId="399"/>
            <ac:spMk id="5" creationId="{B5B8A952-5A9B-4B01-8FA6-0A1160DF2ED5}"/>
          </ac:spMkLst>
        </pc:spChg>
        <pc:spChg chg="del mod ord">
          <ac:chgData name="DELLA LUNGA GIOVANNI (MPSCS-06940)" userId="662338e2-92da-42fd-9d73-0180bd98f5cd" providerId="ADAL" clId="{5A304C99-D8BA-4D6E-A677-B07C2773E963}" dt="2022-09-27T13:51:18.835" v="206" actId="700"/>
          <ac:spMkLst>
            <pc:docMk/>
            <pc:sldMk cId="2578886160" sldId="399"/>
            <ac:spMk id="6" creationId="{FECD8B21-776B-4A97-9235-16FF6BC6C21F}"/>
          </ac:spMkLst>
        </pc:spChg>
        <pc:spChg chg="del mod ord">
          <ac:chgData name="DELLA LUNGA GIOVANNI (MPSCS-06940)" userId="662338e2-92da-42fd-9d73-0180bd98f5cd" providerId="ADAL" clId="{5A304C99-D8BA-4D6E-A677-B07C2773E963}" dt="2022-09-27T13:51:18.835" v="206" actId="700"/>
          <ac:spMkLst>
            <pc:docMk/>
            <pc:sldMk cId="2578886160" sldId="399"/>
            <ac:spMk id="7" creationId="{900EE078-A7D2-4034-B94D-92B3941724C4}"/>
          </ac:spMkLst>
        </pc:spChg>
        <pc:spChg chg="add del mod ord">
          <ac:chgData name="DELLA LUNGA GIOVANNI (MPSCS-06940)" userId="662338e2-92da-42fd-9d73-0180bd98f5cd" providerId="ADAL" clId="{5A304C99-D8BA-4D6E-A677-B07C2773E963}" dt="2022-09-27T13:51:38.356" v="207" actId="700"/>
          <ac:spMkLst>
            <pc:docMk/>
            <pc:sldMk cId="2578886160" sldId="399"/>
            <ac:spMk id="8" creationId="{1F6A7221-8A52-411E-8E5B-EDEF57C830E0}"/>
          </ac:spMkLst>
        </pc:spChg>
        <pc:spChg chg="add del mod ord">
          <ac:chgData name="DELLA LUNGA GIOVANNI (MPSCS-06940)" userId="662338e2-92da-42fd-9d73-0180bd98f5cd" providerId="ADAL" clId="{5A304C99-D8BA-4D6E-A677-B07C2773E963}" dt="2022-09-27T13:51:38.356" v="207" actId="700"/>
          <ac:spMkLst>
            <pc:docMk/>
            <pc:sldMk cId="2578886160" sldId="399"/>
            <ac:spMk id="9" creationId="{C3976065-188D-4C3A-B6A7-DC64FFD0E395}"/>
          </ac:spMkLst>
        </pc:spChg>
        <pc:spChg chg="add mod ord">
          <ac:chgData name="DELLA LUNGA GIOVANNI (MPSCS-06940)" userId="662338e2-92da-42fd-9d73-0180bd98f5cd" providerId="ADAL" clId="{5A304C99-D8BA-4D6E-A677-B07C2773E963}" dt="2022-09-27T13:51:38.356" v="207" actId="700"/>
          <ac:spMkLst>
            <pc:docMk/>
            <pc:sldMk cId="2578886160" sldId="399"/>
            <ac:spMk id="10" creationId="{2309867E-7546-4428-A3B4-B68230279298}"/>
          </ac:spMkLst>
        </pc:spChg>
        <pc:spChg chg="add del mod ord">
          <ac:chgData name="DELLA LUNGA GIOVANNI (MPSCS-06940)" userId="662338e2-92da-42fd-9d73-0180bd98f5cd" providerId="ADAL" clId="{5A304C99-D8BA-4D6E-A677-B07C2773E963}" dt="2022-09-27T14:46:12.860" v="290" actId="931"/>
          <ac:spMkLst>
            <pc:docMk/>
            <pc:sldMk cId="2578886160" sldId="399"/>
            <ac:spMk id="11" creationId="{798FCBA8-244D-418C-900F-39BD157BF7F8}"/>
          </ac:spMkLst>
        </pc:spChg>
        <pc:spChg chg="add mod ord">
          <ac:chgData name="DELLA LUNGA GIOVANNI (MPSCS-06940)" userId="662338e2-92da-42fd-9d73-0180bd98f5cd" providerId="ADAL" clId="{5A304C99-D8BA-4D6E-A677-B07C2773E963}" dt="2022-09-27T13:51:38.356" v="207" actId="700"/>
          <ac:spMkLst>
            <pc:docMk/>
            <pc:sldMk cId="2578886160" sldId="399"/>
            <ac:spMk id="12" creationId="{EA6CFDAC-7747-4F30-803A-11B801F2B928}"/>
          </ac:spMkLst>
        </pc:spChg>
        <pc:spChg chg="add mod">
          <ac:chgData name="DELLA LUNGA GIOVANNI (MPSCS-06940)" userId="662338e2-92da-42fd-9d73-0180bd98f5cd" providerId="ADAL" clId="{5A304C99-D8BA-4D6E-A677-B07C2773E963}" dt="2022-09-27T14:47:41.537" v="305" actId="21"/>
          <ac:spMkLst>
            <pc:docMk/>
            <pc:sldMk cId="2578886160" sldId="399"/>
            <ac:spMk id="16" creationId="{C00BBB1C-1FD9-49FA-B5AF-C5C92DA68F2A}"/>
          </ac:spMkLst>
        </pc:spChg>
        <pc:picChg chg="add del mod">
          <ac:chgData name="DELLA LUNGA GIOVANNI (MPSCS-06940)" userId="662338e2-92da-42fd-9d73-0180bd98f5cd" providerId="ADAL" clId="{5A304C99-D8BA-4D6E-A677-B07C2773E963}" dt="2022-09-27T14:47:41.537" v="305" actId="21"/>
          <ac:picMkLst>
            <pc:docMk/>
            <pc:sldMk cId="2578886160" sldId="399"/>
            <ac:picMk id="14" creationId="{A32905D8-E12F-43A1-884F-E4D62503574D}"/>
          </ac:picMkLst>
        </pc:picChg>
      </pc:sldChg>
      <pc:sldChg chg="addSp delSp modSp new mod modAnim">
        <pc:chgData name="DELLA LUNGA GIOVANNI (MPSCS-06940)" userId="662338e2-92da-42fd-9d73-0180bd98f5cd" providerId="ADAL" clId="{5A304C99-D8BA-4D6E-A677-B07C2773E963}" dt="2022-09-27T14:43:07.009" v="289" actId="478"/>
        <pc:sldMkLst>
          <pc:docMk/>
          <pc:sldMk cId="3073027788" sldId="400"/>
        </pc:sldMkLst>
        <pc:spChg chg="del">
          <ac:chgData name="DELLA LUNGA GIOVANNI (MPSCS-06940)" userId="662338e2-92da-42fd-9d73-0180bd98f5cd" providerId="ADAL" clId="{5A304C99-D8BA-4D6E-A677-B07C2773E963}" dt="2022-09-27T14:38:41.130" v="212" actId="478"/>
          <ac:spMkLst>
            <pc:docMk/>
            <pc:sldMk cId="3073027788" sldId="400"/>
            <ac:spMk id="2" creationId="{06A67AB6-FB87-4D1D-A298-9246B8441FF5}"/>
          </ac:spMkLst>
        </pc:spChg>
        <pc:spChg chg="del mod">
          <ac:chgData name="DELLA LUNGA GIOVANNI (MPSCS-06940)" userId="662338e2-92da-42fd-9d73-0180bd98f5cd" providerId="ADAL" clId="{5A304C99-D8BA-4D6E-A677-B07C2773E963}" dt="2022-09-27T14:38:45.759" v="214" actId="478"/>
          <ac:spMkLst>
            <pc:docMk/>
            <pc:sldMk cId="3073027788" sldId="400"/>
            <ac:spMk id="3" creationId="{2C28B967-4A0A-4526-B5B7-C164F62168A7}"/>
          </ac:spMkLst>
        </pc:spChg>
        <pc:spChg chg="del">
          <ac:chgData name="DELLA LUNGA GIOVANNI (MPSCS-06940)" userId="662338e2-92da-42fd-9d73-0180bd98f5cd" providerId="ADAL" clId="{5A304C99-D8BA-4D6E-A677-B07C2773E963}" dt="2022-09-27T14:38:51.176" v="215" actId="478"/>
          <ac:spMkLst>
            <pc:docMk/>
            <pc:sldMk cId="3073027788" sldId="400"/>
            <ac:spMk id="4" creationId="{1F480F90-BEAF-48E0-A6C1-5366E6BB29EA}"/>
          </ac:spMkLst>
        </pc:spChg>
        <pc:spChg chg="del">
          <ac:chgData name="DELLA LUNGA GIOVANNI (MPSCS-06940)" userId="662338e2-92da-42fd-9d73-0180bd98f5cd" providerId="ADAL" clId="{5A304C99-D8BA-4D6E-A677-B07C2773E963}" dt="2022-09-27T14:38:51.176" v="215" actId="478"/>
          <ac:spMkLst>
            <pc:docMk/>
            <pc:sldMk cId="3073027788" sldId="400"/>
            <ac:spMk id="5" creationId="{3BCFBDCE-748B-4310-85CE-01E97830BA1B}"/>
          </ac:spMkLst>
        </pc:spChg>
        <pc:spChg chg="del">
          <ac:chgData name="DELLA LUNGA GIOVANNI (MPSCS-06940)" userId="662338e2-92da-42fd-9d73-0180bd98f5cd" providerId="ADAL" clId="{5A304C99-D8BA-4D6E-A677-B07C2773E963}" dt="2022-09-27T14:38:26.921" v="210" actId="478"/>
          <ac:spMkLst>
            <pc:docMk/>
            <pc:sldMk cId="3073027788" sldId="400"/>
            <ac:spMk id="6" creationId="{22117CEE-3DEA-4DE8-B28E-04E4BD75CBBE}"/>
          </ac:spMkLst>
        </pc:spChg>
        <pc:spChg chg="del">
          <ac:chgData name="DELLA LUNGA GIOVANNI (MPSCS-06940)" userId="662338e2-92da-42fd-9d73-0180bd98f5cd" providerId="ADAL" clId="{5A304C99-D8BA-4D6E-A677-B07C2773E963}" dt="2022-09-27T14:38:31.574" v="211" actId="478"/>
          <ac:spMkLst>
            <pc:docMk/>
            <pc:sldMk cId="3073027788" sldId="400"/>
            <ac:spMk id="7" creationId="{3F1B4B94-5CBD-4DA8-B604-D023996402C4}"/>
          </ac:spMkLst>
        </pc:spChg>
        <pc:picChg chg="add mod">
          <ac:chgData name="DELLA LUNGA GIOVANNI (MPSCS-06940)" userId="662338e2-92da-42fd-9d73-0180bd98f5cd" providerId="ADAL" clId="{5A304C99-D8BA-4D6E-A677-B07C2773E963}" dt="2022-09-27T14:42:47.099" v="286" actId="1076"/>
          <ac:picMkLst>
            <pc:docMk/>
            <pc:sldMk cId="3073027788" sldId="400"/>
            <ac:picMk id="8" creationId="{B8098C09-6E4E-4E77-B022-5A314CF37071}"/>
          </ac:picMkLst>
        </pc:picChg>
        <pc:picChg chg="add del mod">
          <ac:chgData name="DELLA LUNGA GIOVANNI (MPSCS-06940)" userId="662338e2-92da-42fd-9d73-0180bd98f5cd" providerId="ADAL" clId="{5A304C99-D8BA-4D6E-A677-B07C2773E963}" dt="2022-09-27T14:43:07.009" v="289" actId="478"/>
          <ac:picMkLst>
            <pc:docMk/>
            <pc:sldMk cId="3073027788" sldId="400"/>
            <ac:picMk id="10" creationId="{9E31FA78-1BDF-4529-86ED-7BA7F7291741}"/>
          </ac:picMkLst>
        </pc:picChg>
      </pc:sldChg>
      <pc:sldChg chg="addSp delSp modSp new del mod">
        <pc:chgData name="DELLA LUNGA GIOVANNI (MPSCS-06940)" userId="662338e2-92da-42fd-9d73-0180bd98f5cd" providerId="ADAL" clId="{5A304C99-D8BA-4D6E-A677-B07C2773E963}" dt="2022-09-27T14:48:40.709" v="313" actId="47"/>
        <pc:sldMkLst>
          <pc:docMk/>
          <pc:sldMk cId="172678339" sldId="401"/>
        </pc:sldMkLst>
        <pc:spChg chg="del">
          <ac:chgData name="DELLA LUNGA GIOVANNI (MPSCS-06940)" userId="662338e2-92da-42fd-9d73-0180bd98f5cd" providerId="ADAL" clId="{5A304C99-D8BA-4D6E-A677-B07C2773E963}" dt="2022-09-27T14:47:10.679" v="299" actId="931"/>
          <ac:spMkLst>
            <pc:docMk/>
            <pc:sldMk cId="172678339" sldId="401"/>
            <ac:spMk id="2" creationId="{1AE85CD5-BE8F-4064-8B3E-4C0FCE67C322}"/>
          </ac:spMkLst>
        </pc:spChg>
        <pc:spChg chg="del">
          <ac:chgData name="DELLA LUNGA GIOVANNI (MPSCS-06940)" userId="662338e2-92da-42fd-9d73-0180bd98f5cd" providerId="ADAL" clId="{5A304C99-D8BA-4D6E-A677-B07C2773E963}" dt="2022-09-27T14:48:07.294" v="310" actId="478"/>
          <ac:spMkLst>
            <pc:docMk/>
            <pc:sldMk cId="172678339" sldId="401"/>
            <ac:spMk id="3" creationId="{388E8A9C-9422-4F2D-8779-54E9B2FE80A1}"/>
          </ac:spMkLst>
        </pc:spChg>
        <pc:spChg chg="del mod">
          <ac:chgData name="DELLA LUNGA GIOVANNI (MPSCS-06940)" userId="662338e2-92da-42fd-9d73-0180bd98f5cd" providerId="ADAL" clId="{5A304C99-D8BA-4D6E-A677-B07C2773E963}" dt="2022-09-27T14:48:07.294" v="310" actId="478"/>
          <ac:spMkLst>
            <pc:docMk/>
            <pc:sldMk cId="172678339" sldId="401"/>
            <ac:spMk id="4" creationId="{9EC44B08-858A-4762-99E8-CDE2E8C5B680}"/>
          </ac:spMkLst>
        </pc:spChg>
        <pc:spChg chg="del">
          <ac:chgData name="DELLA LUNGA GIOVANNI (MPSCS-06940)" userId="662338e2-92da-42fd-9d73-0180bd98f5cd" providerId="ADAL" clId="{5A304C99-D8BA-4D6E-A677-B07C2773E963}" dt="2022-09-27T14:48:07.294" v="310" actId="478"/>
          <ac:spMkLst>
            <pc:docMk/>
            <pc:sldMk cId="172678339" sldId="401"/>
            <ac:spMk id="5" creationId="{61168550-534F-41B2-8096-2DDAB6D2FB3E}"/>
          </ac:spMkLst>
        </pc:spChg>
        <pc:spChg chg="del">
          <ac:chgData name="DELLA LUNGA GIOVANNI (MPSCS-06940)" userId="662338e2-92da-42fd-9d73-0180bd98f5cd" providerId="ADAL" clId="{5A304C99-D8BA-4D6E-A677-B07C2773E963}" dt="2022-09-27T14:46:50.782" v="297" actId="478"/>
          <ac:spMkLst>
            <pc:docMk/>
            <pc:sldMk cId="172678339" sldId="401"/>
            <ac:spMk id="6" creationId="{910E7B5F-BA03-450B-B097-7147E3F79C0B}"/>
          </ac:spMkLst>
        </pc:spChg>
        <pc:spChg chg="del">
          <ac:chgData name="DELLA LUNGA GIOVANNI (MPSCS-06940)" userId="662338e2-92da-42fd-9d73-0180bd98f5cd" providerId="ADAL" clId="{5A304C99-D8BA-4D6E-A677-B07C2773E963}" dt="2022-09-27T14:46:54.758" v="298" actId="478"/>
          <ac:spMkLst>
            <pc:docMk/>
            <pc:sldMk cId="172678339" sldId="401"/>
            <ac:spMk id="7" creationId="{283B10E5-034B-4D37-B022-46D23BB58015}"/>
          </ac:spMkLst>
        </pc:spChg>
        <pc:spChg chg="add del mod">
          <ac:chgData name="DELLA LUNGA GIOVANNI (MPSCS-06940)" userId="662338e2-92da-42fd-9d73-0180bd98f5cd" providerId="ADAL" clId="{5A304C99-D8BA-4D6E-A677-B07C2773E963}" dt="2022-09-27T14:47:55.264" v="308" actId="478"/>
          <ac:spMkLst>
            <pc:docMk/>
            <pc:sldMk cId="172678339" sldId="401"/>
            <ac:spMk id="11" creationId="{D28BA969-DF1A-423F-8016-34DA658FB0C7}"/>
          </ac:spMkLst>
        </pc:spChg>
        <pc:picChg chg="add del mod">
          <ac:chgData name="DELLA LUNGA GIOVANNI (MPSCS-06940)" userId="662338e2-92da-42fd-9d73-0180bd98f5cd" providerId="ADAL" clId="{5A304C99-D8BA-4D6E-A677-B07C2773E963}" dt="2022-09-27T14:47:23.486" v="304" actId="478"/>
          <ac:picMkLst>
            <pc:docMk/>
            <pc:sldMk cId="172678339" sldId="401"/>
            <ac:picMk id="9" creationId="{92EB8EFA-C634-40EE-AC96-286725B0000E}"/>
          </ac:picMkLst>
        </pc:picChg>
        <pc:picChg chg="add del mod">
          <ac:chgData name="DELLA LUNGA GIOVANNI (MPSCS-06940)" userId="662338e2-92da-42fd-9d73-0180bd98f5cd" providerId="ADAL" clId="{5A304C99-D8BA-4D6E-A677-B07C2773E963}" dt="2022-09-27T14:48:14.146" v="312" actId="478"/>
          <ac:picMkLst>
            <pc:docMk/>
            <pc:sldMk cId="172678339" sldId="401"/>
            <ac:picMk id="12" creationId="{02577BF6-55E1-40D8-833A-A4F44D982486}"/>
          </ac:picMkLst>
        </pc:picChg>
      </pc:sldChg>
      <pc:sldChg chg="addSp delSp modSp new mod chgLayout">
        <pc:chgData name="DELLA LUNGA GIOVANNI (MPSCS-06940)" userId="662338e2-92da-42fd-9d73-0180bd98f5cd" providerId="ADAL" clId="{5A304C99-D8BA-4D6E-A677-B07C2773E963}" dt="2022-09-27T14:51:29.901" v="371" actId="14100"/>
        <pc:sldMkLst>
          <pc:docMk/>
          <pc:sldMk cId="2576989574" sldId="401"/>
        </pc:sldMkLst>
        <pc:spChg chg="add del">
          <ac:chgData name="DELLA LUNGA GIOVANNI (MPSCS-06940)" userId="662338e2-92da-42fd-9d73-0180bd98f5cd" providerId="ADAL" clId="{5A304C99-D8BA-4D6E-A677-B07C2773E963}" dt="2022-09-27T14:49:06.222" v="320" actId="931"/>
          <ac:spMkLst>
            <pc:docMk/>
            <pc:sldMk cId="2576989574" sldId="401"/>
            <ac:spMk id="2" creationId="{AF62637E-2451-4AF2-A7FA-9B315821CF1F}"/>
          </ac:spMkLst>
        </pc:spChg>
        <pc:spChg chg="del mod ord">
          <ac:chgData name="DELLA LUNGA GIOVANNI (MPSCS-06940)" userId="662338e2-92da-42fd-9d73-0180bd98f5cd" providerId="ADAL" clId="{5A304C99-D8BA-4D6E-A677-B07C2773E963}" dt="2022-09-27T14:50:10.400" v="330" actId="478"/>
          <ac:spMkLst>
            <pc:docMk/>
            <pc:sldMk cId="2576989574" sldId="401"/>
            <ac:spMk id="3" creationId="{EBB6FB2E-2E78-42DD-952C-CECF8ACC7361}"/>
          </ac:spMkLst>
        </pc:spChg>
        <pc:spChg chg="del mod ord">
          <ac:chgData name="DELLA LUNGA GIOVANNI (MPSCS-06940)" userId="662338e2-92da-42fd-9d73-0180bd98f5cd" providerId="ADAL" clId="{5A304C99-D8BA-4D6E-A677-B07C2773E963}" dt="2022-09-27T14:50:04.536" v="328" actId="478"/>
          <ac:spMkLst>
            <pc:docMk/>
            <pc:sldMk cId="2576989574" sldId="401"/>
            <ac:spMk id="4" creationId="{E24C97AB-C6E1-41B6-9360-913A378C1789}"/>
          </ac:spMkLst>
        </pc:spChg>
        <pc:spChg chg="del mod ord">
          <ac:chgData name="DELLA LUNGA GIOVANNI (MPSCS-06940)" userId="662338e2-92da-42fd-9d73-0180bd98f5cd" providerId="ADAL" clId="{5A304C99-D8BA-4D6E-A677-B07C2773E963}" dt="2022-09-27T14:50:14.077" v="331" actId="478"/>
          <ac:spMkLst>
            <pc:docMk/>
            <pc:sldMk cId="2576989574" sldId="401"/>
            <ac:spMk id="5" creationId="{BF37F226-2878-4736-B06E-4C8500D8841D}"/>
          </ac:spMkLst>
        </pc:spChg>
        <pc:spChg chg="del">
          <ac:chgData name="DELLA LUNGA GIOVANNI (MPSCS-06940)" userId="662338e2-92da-42fd-9d73-0180bd98f5cd" providerId="ADAL" clId="{5A304C99-D8BA-4D6E-A677-B07C2773E963}" dt="2022-09-27T14:48:53.117" v="318" actId="478"/>
          <ac:spMkLst>
            <pc:docMk/>
            <pc:sldMk cId="2576989574" sldId="401"/>
            <ac:spMk id="6" creationId="{B8D57070-1099-4F24-AB8D-CE6529730D77}"/>
          </ac:spMkLst>
        </pc:spChg>
        <pc:spChg chg="del">
          <ac:chgData name="DELLA LUNGA GIOVANNI (MPSCS-06940)" userId="662338e2-92da-42fd-9d73-0180bd98f5cd" providerId="ADAL" clId="{5A304C99-D8BA-4D6E-A677-B07C2773E963}" dt="2022-09-27T14:48:57.417" v="319" actId="478"/>
          <ac:spMkLst>
            <pc:docMk/>
            <pc:sldMk cId="2576989574" sldId="401"/>
            <ac:spMk id="7" creationId="{0A1C866F-980A-41D4-863E-FB1EFDB4CB90}"/>
          </ac:spMkLst>
        </pc:spChg>
        <pc:spChg chg="add del mod">
          <ac:chgData name="DELLA LUNGA GIOVANNI (MPSCS-06940)" userId="662338e2-92da-42fd-9d73-0180bd98f5cd" providerId="ADAL" clId="{5A304C99-D8BA-4D6E-A677-B07C2773E963}" dt="2022-09-27T14:49:17.929" v="322" actId="478"/>
          <ac:spMkLst>
            <pc:docMk/>
            <pc:sldMk cId="2576989574" sldId="401"/>
            <ac:spMk id="11" creationId="{9D8B892E-E1C3-4E64-AB9F-788A094D31D8}"/>
          </ac:spMkLst>
        </pc:spChg>
        <pc:spChg chg="add mod ord">
          <ac:chgData name="DELLA LUNGA GIOVANNI (MPSCS-06940)" userId="662338e2-92da-42fd-9d73-0180bd98f5cd" providerId="ADAL" clId="{5A304C99-D8BA-4D6E-A677-B07C2773E963}" dt="2022-09-27T14:51:18.810" v="369" actId="20577"/>
          <ac:spMkLst>
            <pc:docMk/>
            <pc:sldMk cId="2576989574" sldId="401"/>
            <ac:spMk id="12" creationId="{EC159A74-CA19-4617-8FBF-C268AF56E291}"/>
          </ac:spMkLst>
        </pc:spChg>
        <pc:spChg chg="add del mod ord">
          <ac:chgData name="DELLA LUNGA GIOVANNI (MPSCS-06940)" userId="662338e2-92da-42fd-9d73-0180bd98f5cd" providerId="ADAL" clId="{5A304C99-D8BA-4D6E-A677-B07C2773E963}" dt="2022-09-27T14:49:47.760" v="324" actId="931"/>
          <ac:spMkLst>
            <pc:docMk/>
            <pc:sldMk cId="2576989574" sldId="401"/>
            <ac:spMk id="13" creationId="{86403686-5E38-4210-A6E5-B565A2CF7E36}"/>
          </ac:spMkLst>
        </pc:spChg>
        <pc:spChg chg="add mod ord">
          <ac:chgData name="DELLA LUNGA GIOVANNI (MPSCS-06940)" userId="662338e2-92da-42fd-9d73-0180bd98f5cd" providerId="ADAL" clId="{5A304C99-D8BA-4D6E-A677-B07C2773E963}" dt="2022-09-27T14:51:29.901" v="371" actId="14100"/>
          <ac:spMkLst>
            <pc:docMk/>
            <pc:sldMk cId="2576989574" sldId="401"/>
            <ac:spMk id="14" creationId="{F23BA08E-766B-4336-841F-1AA9EB09A52C}"/>
          </ac:spMkLst>
        </pc:spChg>
        <pc:picChg chg="add del mod">
          <ac:chgData name="DELLA LUNGA GIOVANNI (MPSCS-06940)" userId="662338e2-92da-42fd-9d73-0180bd98f5cd" providerId="ADAL" clId="{5A304C99-D8BA-4D6E-A677-B07C2773E963}" dt="2022-09-27T14:49:12.403" v="321" actId="478"/>
          <ac:picMkLst>
            <pc:docMk/>
            <pc:sldMk cId="2576989574" sldId="401"/>
            <ac:picMk id="9" creationId="{9958E804-18B5-49F7-AB96-67E5D5D25AA2}"/>
          </ac:picMkLst>
        </pc:picChg>
        <pc:picChg chg="add mod">
          <ac:chgData name="DELLA LUNGA GIOVANNI (MPSCS-06940)" userId="662338e2-92da-42fd-9d73-0180bd98f5cd" providerId="ADAL" clId="{5A304C99-D8BA-4D6E-A677-B07C2773E963}" dt="2022-09-27T14:50:32.695" v="334" actId="14100"/>
          <ac:picMkLst>
            <pc:docMk/>
            <pc:sldMk cId="2576989574" sldId="401"/>
            <ac:picMk id="16" creationId="{8495E751-D0AB-4D87-9D1C-E2624311C8DE}"/>
          </ac:picMkLst>
        </pc:picChg>
      </pc:sldChg>
      <pc:sldChg chg="addSp delSp modSp new mod chgLayout">
        <pc:chgData name="DELLA LUNGA GIOVANNI (MPSCS-06940)" userId="662338e2-92da-42fd-9d73-0180bd98f5cd" providerId="ADAL" clId="{5A304C99-D8BA-4D6E-A677-B07C2773E963}" dt="2022-09-27T14:53:50.045" v="373" actId="700"/>
        <pc:sldMkLst>
          <pc:docMk/>
          <pc:sldMk cId="4041503001" sldId="402"/>
        </pc:sldMkLst>
        <pc:spChg chg="del">
          <ac:chgData name="DELLA LUNGA GIOVANNI (MPSCS-06940)" userId="662338e2-92da-42fd-9d73-0180bd98f5cd" providerId="ADAL" clId="{5A304C99-D8BA-4D6E-A677-B07C2773E963}" dt="2022-09-27T14:53:50.045" v="373" actId="700"/>
          <ac:spMkLst>
            <pc:docMk/>
            <pc:sldMk cId="4041503001" sldId="402"/>
            <ac:spMk id="2" creationId="{479C59B7-1508-427F-8839-A4833C565C6E}"/>
          </ac:spMkLst>
        </pc:spChg>
        <pc:spChg chg="mod ord">
          <ac:chgData name="DELLA LUNGA GIOVANNI (MPSCS-06940)" userId="662338e2-92da-42fd-9d73-0180bd98f5cd" providerId="ADAL" clId="{5A304C99-D8BA-4D6E-A677-B07C2773E963}" dt="2022-09-27T14:53:50.045" v="373" actId="700"/>
          <ac:spMkLst>
            <pc:docMk/>
            <pc:sldMk cId="4041503001" sldId="402"/>
            <ac:spMk id="3" creationId="{18D6B185-2F57-4D10-A407-DD5BD963E9D2}"/>
          </ac:spMkLst>
        </pc:spChg>
        <pc:spChg chg="mod ord">
          <ac:chgData name="DELLA LUNGA GIOVANNI (MPSCS-06940)" userId="662338e2-92da-42fd-9d73-0180bd98f5cd" providerId="ADAL" clId="{5A304C99-D8BA-4D6E-A677-B07C2773E963}" dt="2022-09-27T14:53:50.045" v="373" actId="700"/>
          <ac:spMkLst>
            <pc:docMk/>
            <pc:sldMk cId="4041503001" sldId="402"/>
            <ac:spMk id="4" creationId="{10996FEA-3153-4742-8FC0-370181E7AE64}"/>
          </ac:spMkLst>
        </pc:spChg>
        <pc:spChg chg="mod ord">
          <ac:chgData name="DELLA LUNGA GIOVANNI (MPSCS-06940)" userId="662338e2-92da-42fd-9d73-0180bd98f5cd" providerId="ADAL" clId="{5A304C99-D8BA-4D6E-A677-B07C2773E963}" dt="2022-09-27T14:53:50.045" v="373" actId="700"/>
          <ac:spMkLst>
            <pc:docMk/>
            <pc:sldMk cId="4041503001" sldId="402"/>
            <ac:spMk id="5" creationId="{4D3881DE-4F71-4163-8EFB-5D6C937BB6FA}"/>
          </ac:spMkLst>
        </pc:spChg>
        <pc:spChg chg="del mod ord">
          <ac:chgData name="DELLA LUNGA GIOVANNI (MPSCS-06940)" userId="662338e2-92da-42fd-9d73-0180bd98f5cd" providerId="ADAL" clId="{5A304C99-D8BA-4D6E-A677-B07C2773E963}" dt="2022-09-27T14:53:50.045" v="373" actId="700"/>
          <ac:spMkLst>
            <pc:docMk/>
            <pc:sldMk cId="4041503001" sldId="402"/>
            <ac:spMk id="6" creationId="{C7A52728-8F39-41E2-A7FB-A10A2D1D6AC6}"/>
          </ac:spMkLst>
        </pc:spChg>
        <pc:spChg chg="del mod ord">
          <ac:chgData name="DELLA LUNGA GIOVANNI (MPSCS-06940)" userId="662338e2-92da-42fd-9d73-0180bd98f5cd" providerId="ADAL" clId="{5A304C99-D8BA-4D6E-A677-B07C2773E963}" dt="2022-09-27T14:53:50.045" v="373" actId="700"/>
          <ac:spMkLst>
            <pc:docMk/>
            <pc:sldMk cId="4041503001" sldId="402"/>
            <ac:spMk id="7" creationId="{1627A65E-18F5-439F-BDCB-DD9186231134}"/>
          </ac:spMkLst>
        </pc:spChg>
        <pc:spChg chg="add mod ord">
          <ac:chgData name="DELLA LUNGA GIOVANNI (MPSCS-06940)" userId="662338e2-92da-42fd-9d73-0180bd98f5cd" providerId="ADAL" clId="{5A304C99-D8BA-4D6E-A677-B07C2773E963}" dt="2022-09-27T14:53:50.045" v="373" actId="700"/>
          <ac:spMkLst>
            <pc:docMk/>
            <pc:sldMk cId="4041503001" sldId="402"/>
            <ac:spMk id="8" creationId="{BA83C72A-B764-4119-BA3A-8B001ECB5CB7}"/>
          </ac:spMkLst>
        </pc:spChg>
        <pc:spChg chg="add mod ord">
          <ac:chgData name="DELLA LUNGA GIOVANNI (MPSCS-06940)" userId="662338e2-92da-42fd-9d73-0180bd98f5cd" providerId="ADAL" clId="{5A304C99-D8BA-4D6E-A677-B07C2773E963}" dt="2022-09-27T14:53:50.045" v="373" actId="700"/>
          <ac:spMkLst>
            <pc:docMk/>
            <pc:sldMk cId="4041503001" sldId="402"/>
            <ac:spMk id="9" creationId="{25C7EF99-297E-4C6D-8E32-E7BC754EB233}"/>
          </ac:spMkLst>
        </pc:spChg>
        <pc:spChg chg="add mod ord">
          <ac:chgData name="DELLA LUNGA GIOVANNI (MPSCS-06940)" userId="662338e2-92da-42fd-9d73-0180bd98f5cd" providerId="ADAL" clId="{5A304C99-D8BA-4D6E-A677-B07C2773E963}" dt="2022-09-27T14:53:50.045" v="373" actId="700"/>
          <ac:spMkLst>
            <pc:docMk/>
            <pc:sldMk cId="4041503001" sldId="402"/>
            <ac:spMk id="10" creationId="{172EB3EF-E058-406C-B4B0-072831A5A67E}"/>
          </ac:spMkLst>
        </pc:spChg>
      </pc:sldChg>
      <pc:sldChg chg="addSp delSp modSp new mod modClrScheme chgLayout">
        <pc:chgData name="DELLA LUNGA GIOVANNI (MPSCS-06940)" userId="662338e2-92da-42fd-9d73-0180bd98f5cd" providerId="ADAL" clId="{5A304C99-D8BA-4D6E-A677-B07C2773E963}" dt="2022-09-27T15:18:35.350" v="423" actId="26606"/>
        <pc:sldMkLst>
          <pc:docMk/>
          <pc:sldMk cId="4267741302" sldId="403"/>
        </pc:sldMkLst>
        <pc:spChg chg="del">
          <ac:chgData name="DELLA LUNGA GIOVANNI (MPSCS-06940)" userId="662338e2-92da-42fd-9d73-0180bd98f5cd" providerId="ADAL" clId="{5A304C99-D8BA-4D6E-A677-B07C2773E963}" dt="2022-09-27T15:08:18.178" v="375" actId="700"/>
          <ac:spMkLst>
            <pc:docMk/>
            <pc:sldMk cId="4267741302" sldId="403"/>
            <ac:spMk id="2" creationId="{A68D77F0-3442-4190-A712-4407DB52CFA1}"/>
          </ac:spMkLst>
        </pc:spChg>
        <pc:spChg chg="del">
          <ac:chgData name="DELLA LUNGA GIOVANNI (MPSCS-06940)" userId="662338e2-92da-42fd-9d73-0180bd98f5cd" providerId="ADAL" clId="{5A304C99-D8BA-4D6E-A677-B07C2773E963}" dt="2022-09-27T15:08:18.178" v="375" actId="700"/>
          <ac:spMkLst>
            <pc:docMk/>
            <pc:sldMk cId="4267741302" sldId="403"/>
            <ac:spMk id="3" creationId="{85C5B866-3B4F-4289-8059-398D9445A901}"/>
          </ac:spMkLst>
        </pc:spChg>
        <pc:spChg chg="del">
          <ac:chgData name="DELLA LUNGA GIOVANNI (MPSCS-06940)" userId="662338e2-92da-42fd-9d73-0180bd98f5cd" providerId="ADAL" clId="{5A304C99-D8BA-4D6E-A677-B07C2773E963}" dt="2022-09-27T15:08:18.178" v="375" actId="700"/>
          <ac:spMkLst>
            <pc:docMk/>
            <pc:sldMk cId="4267741302" sldId="403"/>
            <ac:spMk id="4" creationId="{9819718E-F456-45D4-847E-CC518B0152A9}"/>
          </ac:spMkLst>
        </pc:spChg>
        <pc:spChg chg="del mod ord">
          <ac:chgData name="DELLA LUNGA GIOVANNI (MPSCS-06940)" userId="662338e2-92da-42fd-9d73-0180bd98f5cd" providerId="ADAL" clId="{5A304C99-D8BA-4D6E-A677-B07C2773E963}" dt="2022-09-27T15:08:25.583" v="376" actId="478"/>
          <ac:spMkLst>
            <pc:docMk/>
            <pc:sldMk cId="4267741302" sldId="403"/>
            <ac:spMk id="5" creationId="{C79B53C3-D02A-448F-B8FD-E3E82ADD9419}"/>
          </ac:spMkLst>
        </pc:spChg>
        <pc:spChg chg="del mod ord">
          <ac:chgData name="DELLA LUNGA GIOVANNI (MPSCS-06940)" userId="662338e2-92da-42fd-9d73-0180bd98f5cd" providerId="ADAL" clId="{5A304C99-D8BA-4D6E-A677-B07C2773E963}" dt="2022-09-27T15:08:25.583" v="376" actId="478"/>
          <ac:spMkLst>
            <pc:docMk/>
            <pc:sldMk cId="4267741302" sldId="403"/>
            <ac:spMk id="6" creationId="{CD1FB8C2-D4F9-411A-80EF-A92F5650EF79}"/>
          </ac:spMkLst>
        </pc:spChg>
        <pc:spChg chg="del mod ord">
          <ac:chgData name="DELLA LUNGA GIOVANNI (MPSCS-06940)" userId="662338e2-92da-42fd-9d73-0180bd98f5cd" providerId="ADAL" clId="{5A304C99-D8BA-4D6E-A677-B07C2773E963}" dt="2022-09-27T15:08:25.583" v="376" actId="478"/>
          <ac:spMkLst>
            <pc:docMk/>
            <pc:sldMk cId="4267741302" sldId="403"/>
            <ac:spMk id="7" creationId="{7720621A-121B-4805-BC99-5958065F246D}"/>
          </ac:spMkLst>
        </pc:spChg>
        <pc:picChg chg="add mod">
          <ac:chgData name="DELLA LUNGA GIOVANNI (MPSCS-06940)" userId="662338e2-92da-42fd-9d73-0180bd98f5cd" providerId="ADAL" clId="{5A304C99-D8BA-4D6E-A677-B07C2773E963}" dt="2022-09-27T15:18:35.350" v="423" actId="26606"/>
          <ac:picMkLst>
            <pc:docMk/>
            <pc:sldMk cId="4267741302" sldId="403"/>
            <ac:picMk id="3" creationId="{898532F2-7CF8-4E51-8C66-6FB6656B7B71}"/>
          </ac:picMkLst>
        </pc:picChg>
        <pc:picChg chg="add del mod">
          <ac:chgData name="DELLA LUNGA GIOVANNI (MPSCS-06940)" userId="662338e2-92da-42fd-9d73-0180bd98f5cd" providerId="ADAL" clId="{5A304C99-D8BA-4D6E-A677-B07C2773E963}" dt="2022-09-27T15:09:37.843" v="384" actId="478"/>
          <ac:picMkLst>
            <pc:docMk/>
            <pc:sldMk cId="4267741302" sldId="403"/>
            <ac:picMk id="9" creationId="{0F0E16D7-9F73-4C72-8D69-16A4A263258E}"/>
          </ac:picMkLst>
        </pc:picChg>
      </pc:sldChg>
      <pc:sldChg chg="add">
        <pc:chgData name="DELLA LUNGA GIOVANNI (MPSCS-06940)" userId="662338e2-92da-42fd-9d73-0180bd98f5cd" providerId="ADAL" clId="{5A304C99-D8BA-4D6E-A677-B07C2773E963}" dt="2022-09-27T15:08:30.620" v="377"/>
        <pc:sldMkLst>
          <pc:docMk/>
          <pc:sldMk cId="421975559" sldId="404"/>
        </pc:sldMkLst>
      </pc:sldChg>
      <pc:sldChg chg="add">
        <pc:chgData name="DELLA LUNGA GIOVANNI (MPSCS-06940)" userId="662338e2-92da-42fd-9d73-0180bd98f5cd" providerId="ADAL" clId="{5A304C99-D8BA-4D6E-A677-B07C2773E963}" dt="2022-09-27T15:08:30.832" v="378"/>
        <pc:sldMkLst>
          <pc:docMk/>
          <pc:sldMk cId="2850089210" sldId="405"/>
        </pc:sldMkLst>
      </pc:sldChg>
      <pc:sldChg chg="add">
        <pc:chgData name="DELLA LUNGA GIOVANNI (MPSCS-06940)" userId="662338e2-92da-42fd-9d73-0180bd98f5cd" providerId="ADAL" clId="{5A304C99-D8BA-4D6E-A677-B07C2773E963}" dt="2022-09-27T15:08:31.044" v="379"/>
        <pc:sldMkLst>
          <pc:docMk/>
          <pc:sldMk cId="183880115" sldId="406"/>
        </pc:sldMkLst>
      </pc:sldChg>
      <pc:sldChg chg="add">
        <pc:chgData name="DELLA LUNGA GIOVANNI (MPSCS-06940)" userId="662338e2-92da-42fd-9d73-0180bd98f5cd" providerId="ADAL" clId="{5A304C99-D8BA-4D6E-A677-B07C2773E963}" dt="2022-09-27T15:08:31.296" v="380"/>
        <pc:sldMkLst>
          <pc:docMk/>
          <pc:sldMk cId="3116123669" sldId="407"/>
        </pc:sldMkLst>
      </pc:sldChg>
      <pc:sldChg chg="add del">
        <pc:chgData name="DELLA LUNGA GIOVANNI (MPSCS-06940)" userId="662338e2-92da-42fd-9d73-0180bd98f5cd" providerId="ADAL" clId="{5A304C99-D8BA-4D6E-A677-B07C2773E963}" dt="2022-09-27T15:10:20.835" v="386" actId="47"/>
        <pc:sldMkLst>
          <pc:docMk/>
          <pc:sldMk cId="3126982941" sldId="408"/>
        </pc:sldMkLst>
      </pc:sldChg>
      <pc:sldChg chg="addSp delSp modSp add mod modClrScheme chgLayout">
        <pc:chgData name="DELLA LUNGA GIOVANNI (MPSCS-06940)" userId="662338e2-92da-42fd-9d73-0180bd98f5cd" providerId="ADAL" clId="{5A304C99-D8BA-4D6E-A677-B07C2773E963}" dt="2022-09-27T15:17:16.348" v="421" actId="26606"/>
        <pc:sldMkLst>
          <pc:docMk/>
          <pc:sldMk cId="3723348833" sldId="408"/>
        </pc:sldMkLst>
        <pc:spChg chg="add del mod">
          <ac:chgData name="DELLA LUNGA GIOVANNI (MPSCS-06940)" userId="662338e2-92da-42fd-9d73-0180bd98f5cd" providerId="ADAL" clId="{5A304C99-D8BA-4D6E-A677-B07C2773E963}" dt="2022-09-27T15:13:23.201" v="389" actId="478"/>
          <ac:spMkLst>
            <pc:docMk/>
            <pc:sldMk cId="3723348833" sldId="408"/>
            <ac:spMk id="3" creationId="{88F1C2C5-2ACF-43DB-AD8D-D3571A761615}"/>
          </ac:spMkLst>
        </pc:spChg>
        <pc:spChg chg="add del mod">
          <ac:chgData name="DELLA LUNGA GIOVANNI (MPSCS-06940)" userId="662338e2-92da-42fd-9d73-0180bd98f5cd" providerId="ADAL" clId="{5A304C99-D8BA-4D6E-A677-B07C2773E963}" dt="2022-09-27T15:17:05.241" v="418" actId="478"/>
          <ac:spMkLst>
            <pc:docMk/>
            <pc:sldMk cId="3723348833" sldId="408"/>
            <ac:spMk id="7" creationId="{BD17C8F3-AD1D-4322-9320-CE67BFA84F92}"/>
          </ac:spMkLst>
        </pc:spChg>
        <pc:spChg chg="del mod">
          <ac:chgData name="DELLA LUNGA GIOVANNI (MPSCS-06940)" userId="662338e2-92da-42fd-9d73-0180bd98f5cd" providerId="ADAL" clId="{5A304C99-D8BA-4D6E-A677-B07C2773E963}" dt="2022-09-27T15:16:48.913" v="414" actId="478"/>
          <ac:spMkLst>
            <pc:docMk/>
            <pc:sldMk cId="3723348833" sldId="408"/>
            <ac:spMk id="12" creationId="{EC159A74-CA19-4617-8FBF-C268AF56E291}"/>
          </ac:spMkLst>
        </pc:spChg>
        <pc:spChg chg="del">
          <ac:chgData name="DELLA LUNGA GIOVANNI (MPSCS-06940)" userId="662338e2-92da-42fd-9d73-0180bd98f5cd" providerId="ADAL" clId="{5A304C99-D8BA-4D6E-A677-B07C2773E963}" dt="2022-09-27T15:14:15.222" v="392" actId="26606"/>
          <ac:spMkLst>
            <pc:docMk/>
            <pc:sldMk cId="3723348833" sldId="408"/>
            <ac:spMk id="14" creationId="{F23BA08E-766B-4336-841F-1AA9EB09A52C}"/>
          </ac:spMkLst>
        </pc:spChg>
        <pc:spChg chg="add del mod">
          <ac:chgData name="DELLA LUNGA GIOVANNI (MPSCS-06940)" userId="662338e2-92da-42fd-9d73-0180bd98f5cd" providerId="ADAL" clId="{5A304C99-D8BA-4D6E-A677-B07C2773E963}" dt="2022-09-27T15:14:33.885" v="394" actId="478"/>
          <ac:spMkLst>
            <pc:docMk/>
            <pc:sldMk cId="3723348833" sldId="408"/>
            <ac:spMk id="19" creationId="{F59D5CBA-288F-93A1-B0C0-4A7F23795856}"/>
          </ac:spMkLst>
        </pc:spChg>
        <pc:picChg chg="add del mod ord">
          <ac:chgData name="DELLA LUNGA GIOVANNI (MPSCS-06940)" userId="662338e2-92da-42fd-9d73-0180bd98f5cd" providerId="ADAL" clId="{5A304C99-D8BA-4D6E-A677-B07C2773E963}" dt="2022-09-27T15:17:16.348" v="421" actId="26606"/>
          <ac:picMkLst>
            <pc:docMk/>
            <pc:sldMk cId="3723348833" sldId="408"/>
            <ac:picMk id="5" creationId="{3B13A1FE-D431-4D86-ADC9-5D79F2AC5405}"/>
          </ac:picMkLst>
        </pc:picChg>
        <pc:picChg chg="del">
          <ac:chgData name="DELLA LUNGA GIOVANNI (MPSCS-06940)" userId="662338e2-92da-42fd-9d73-0180bd98f5cd" providerId="ADAL" clId="{5A304C99-D8BA-4D6E-A677-B07C2773E963}" dt="2022-09-27T15:10:29.017" v="388" actId="478"/>
          <ac:picMkLst>
            <pc:docMk/>
            <pc:sldMk cId="3723348833" sldId="408"/>
            <ac:picMk id="16" creationId="{8495E751-D0AB-4D87-9D1C-E2624311C8DE}"/>
          </ac:picMkLst>
        </pc:picChg>
      </pc:sldChg>
    </pc:docChg>
  </pc:docChgLst>
  <pc:docChgLst>
    <pc:chgData name="GIOVANNI DELLA LUNGA" userId="662338e2-92da-42fd-9d73-0180bd98f5cd" providerId="ADAL" clId="{86B719B5-676E-4A49-B678-D6C2753A5EFB}"/>
    <pc:docChg chg="modSld">
      <pc:chgData name="GIOVANNI DELLA LUNGA" userId="662338e2-92da-42fd-9d73-0180bd98f5cd" providerId="ADAL" clId="{86B719B5-676E-4A49-B678-D6C2753A5EFB}" dt="2022-09-30T16:42:41.427" v="9" actId="20577"/>
      <pc:docMkLst>
        <pc:docMk/>
      </pc:docMkLst>
      <pc:sldChg chg="addSp modSp mod">
        <pc:chgData name="GIOVANNI DELLA LUNGA" userId="662338e2-92da-42fd-9d73-0180bd98f5cd" providerId="ADAL" clId="{86B719B5-676E-4A49-B678-D6C2753A5EFB}" dt="2022-09-30T16:42:18.961" v="5" actId="20577"/>
        <pc:sldMkLst>
          <pc:docMk/>
          <pc:sldMk cId="1503133455" sldId="420"/>
        </pc:sldMkLst>
        <pc:spChg chg="add mod">
          <ac:chgData name="GIOVANNI DELLA LUNGA" userId="662338e2-92da-42fd-9d73-0180bd98f5cd" providerId="ADAL" clId="{86B719B5-676E-4A49-B678-D6C2753A5EFB}" dt="2022-09-30T16:42:18.961" v="5" actId="20577"/>
          <ac:spMkLst>
            <pc:docMk/>
            <pc:sldMk cId="1503133455" sldId="420"/>
            <ac:spMk id="2" creationId="{D109A85C-2DFA-3941-E6FE-E47A3241B360}"/>
          </ac:spMkLst>
        </pc:spChg>
      </pc:sldChg>
      <pc:sldChg chg="addSp modSp">
        <pc:chgData name="GIOVANNI DELLA LUNGA" userId="662338e2-92da-42fd-9d73-0180bd98f5cd" providerId="ADAL" clId="{86B719B5-676E-4A49-B678-D6C2753A5EFB}" dt="2022-09-30T16:42:03.793" v="1"/>
        <pc:sldMkLst>
          <pc:docMk/>
          <pc:sldMk cId="2453871061" sldId="422"/>
        </pc:sldMkLst>
        <pc:spChg chg="add mod">
          <ac:chgData name="GIOVANNI DELLA LUNGA" userId="662338e2-92da-42fd-9d73-0180bd98f5cd" providerId="ADAL" clId="{86B719B5-676E-4A49-B678-D6C2753A5EFB}" dt="2022-09-30T16:42:03.793" v="1"/>
          <ac:spMkLst>
            <pc:docMk/>
            <pc:sldMk cId="2453871061" sldId="422"/>
            <ac:spMk id="2" creationId="{D634BD14-31E7-97DD-3AF0-99B663028325}"/>
          </ac:spMkLst>
        </pc:spChg>
      </pc:sldChg>
      <pc:sldChg chg="addSp modSp mod">
        <pc:chgData name="GIOVANNI DELLA LUNGA" userId="662338e2-92da-42fd-9d73-0180bd98f5cd" providerId="ADAL" clId="{86B719B5-676E-4A49-B678-D6C2753A5EFB}" dt="2022-09-30T16:42:41.427" v="9" actId="20577"/>
        <pc:sldMkLst>
          <pc:docMk/>
          <pc:sldMk cId="473689039" sldId="431"/>
        </pc:sldMkLst>
        <pc:spChg chg="add mod">
          <ac:chgData name="GIOVANNI DELLA LUNGA" userId="662338e2-92da-42fd-9d73-0180bd98f5cd" providerId="ADAL" clId="{86B719B5-676E-4A49-B678-D6C2753A5EFB}" dt="2022-09-30T16:42:41.427" v="9" actId="20577"/>
          <ac:spMkLst>
            <pc:docMk/>
            <pc:sldMk cId="473689039" sldId="431"/>
            <ac:spMk id="4" creationId="{5A50A25E-F86D-8330-55CA-A23B2C6710BD}"/>
          </ac:spMkLst>
        </pc:spChg>
      </pc:sldChg>
      <pc:sldChg chg="modSp mod">
        <pc:chgData name="GIOVANNI DELLA LUNGA" userId="662338e2-92da-42fd-9d73-0180bd98f5cd" providerId="ADAL" clId="{86B719B5-676E-4A49-B678-D6C2753A5EFB}" dt="2022-09-30T16:42:00.103" v="0" actId="1036"/>
        <pc:sldMkLst>
          <pc:docMk/>
          <pc:sldMk cId="537264791" sldId="433"/>
        </pc:sldMkLst>
        <pc:spChg chg="mod">
          <ac:chgData name="GIOVANNI DELLA LUNGA" userId="662338e2-92da-42fd-9d73-0180bd98f5cd" providerId="ADAL" clId="{86B719B5-676E-4A49-B678-D6C2753A5EFB}" dt="2022-09-30T16:42:00.103" v="0" actId="1036"/>
          <ac:spMkLst>
            <pc:docMk/>
            <pc:sldMk cId="537264791" sldId="433"/>
            <ac:spMk id="11" creationId="{EB047901-B4EC-4491-AB0E-75E5B8E8839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045FDDA-C8F8-4640-B291-3034A1C41F02}" type="datetime1">
              <a:rPr lang="it-IT" smtClean="0"/>
              <a:t>04/10/2022</a:t>
            </a:fld>
            <a:endParaRPr lang="it-IT" dirty="0"/>
          </a:p>
        </p:txBody>
      </p:sp>
      <p:sp>
        <p:nvSpPr>
          <p:cNvPr id="4" name="Segnaposto piè di pa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it-IT" smtClean="0"/>
              <a:t>‹N›</a:t>
            </a:fld>
            <a:endParaRPr lang="it-IT"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8B9F0A1-F219-446B-A3CE-307DCA1AC676}" type="datetime1">
              <a:rPr lang="it-IT" smtClean="0"/>
              <a:t>04/10/2022</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dirty="0"/>
              <a:t>Fare clic per modificare lo stile del titolo</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it-IT" noProof="0" smtClean="0"/>
              <a:t>‹N›</a:t>
            </a:fld>
            <a:endParaRPr lang="it-IT" noProof="0"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1</a:t>
            </a:fld>
            <a:endParaRPr lang="it-IT" dirty="0"/>
          </a:p>
        </p:txBody>
      </p:sp>
      <p:sp>
        <p:nvSpPr>
          <p:cNvPr id="5" name="Segnaposto data 4">
            <a:extLst>
              <a:ext uri="{FF2B5EF4-FFF2-40B4-BE49-F238E27FC236}">
                <a16:creationId xmlns:a16="http://schemas.microsoft.com/office/drawing/2014/main" id="{9C7DE13F-B5DE-4C87-A69A-46B39231F29B}"/>
              </a:ext>
            </a:extLst>
          </p:cNvPr>
          <p:cNvSpPr>
            <a:spLocks noGrp="1"/>
          </p:cNvSpPr>
          <p:nvPr>
            <p:ph type="dt" idx="1"/>
          </p:nvPr>
        </p:nvSpPr>
        <p:spPr/>
        <p:txBody>
          <a:bodyPr/>
          <a:lstStyle/>
          <a:p>
            <a:pPr rtl="0"/>
            <a:fld id="{D4B92E9E-EF61-45A4-8936-73F55BFD2495}" type="datetime1">
              <a:rPr lang="it-IT" smtClean="0"/>
              <a:t>04/10/2022</a:t>
            </a:fld>
            <a:endParaRPr lang="it-IT" dirty="0"/>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22</a:t>
            </a:fld>
            <a:endParaRPr lang="it-IT" dirty="0"/>
          </a:p>
        </p:txBody>
      </p:sp>
      <p:sp>
        <p:nvSpPr>
          <p:cNvPr id="5" name="Segnaposto data 4">
            <a:extLst>
              <a:ext uri="{FF2B5EF4-FFF2-40B4-BE49-F238E27FC236}">
                <a16:creationId xmlns:a16="http://schemas.microsoft.com/office/drawing/2014/main" id="{5CF4C4C1-F3E0-4C63-BC0E-6368F730C337}"/>
              </a:ext>
            </a:extLst>
          </p:cNvPr>
          <p:cNvSpPr>
            <a:spLocks noGrp="1"/>
          </p:cNvSpPr>
          <p:nvPr>
            <p:ph type="dt" idx="1"/>
          </p:nvPr>
        </p:nvSpPr>
        <p:spPr/>
        <p:txBody>
          <a:bodyPr/>
          <a:lstStyle/>
          <a:p>
            <a:pPr rtl="0"/>
            <a:fld id="{52E4E523-994D-4DC1-A1D8-BBD0C9941BD3}" type="datetime1">
              <a:rPr lang="it-IT" smtClean="0"/>
              <a:t>04/10/2022</a:t>
            </a:fld>
            <a:endParaRPr lang="it-IT" dirty="0"/>
          </a:p>
        </p:txBody>
      </p:sp>
    </p:spTree>
    <p:extLst>
      <p:ext uri="{BB962C8B-B14F-4D97-AF65-F5344CB8AC3E}">
        <p14:creationId xmlns:p14="http://schemas.microsoft.com/office/powerpoint/2010/main" val="371243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53</a:t>
            </a:fld>
            <a:endParaRPr lang="it-IT" dirty="0"/>
          </a:p>
        </p:txBody>
      </p:sp>
      <p:sp>
        <p:nvSpPr>
          <p:cNvPr id="5" name="Segnaposto data 4">
            <a:extLst>
              <a:ext uri="{FF2B5EF4-FFF2-40B4-BE49-F238E27FC236}">
                <a16:creationId xmlns:a16="http://schemas.microsoft.com/office/drawing/2014/main" id="{A13CCA2E-3ED6-4E80-9F79-23C00973F544}"/>
              </a:ext>
            </a:extLst>
          </p:cNvPr>
          <p:cNvSpPr>
            <a:spLocks noGrp="1"/>
          </p:cNvSpPr>
          <p:nvPr>
            <p:ph type="dt" idx="1"/>
          </p:nvPr>
        </p:nvSpPr>
        <p:spPr/>
        <p:txBody>
          <a:bodyPr/>
          <a:lstStyle/>
          <a:p>
            <a:pPr rtl="0"/>
            <a:fld id="{C77806B8-A3B5-41B2-A97B-17095B68E37A}" type="datetime1">
              <a:rPr lang="it-IT" smtClean="0"/>
              <a:t>04/10/2022</a:t>
            </a:fld>
            <a:endParaRPr lang="it-IT" dirty="0"/>
          </a:p>
        </p:txBody>
      </p:sp>
    </p:spTree>
    <p:extLst>
      <p:ext uri="{BB962C8B-B14F-4D97-AF65-F5344CB8AC3E}">
        <p14:creationId xmlns:p14="http://schemas.microsoft.com/office/powerpoint/2010/main" val="415089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3</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4</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804005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5</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372863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6</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830689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7</a:t>
            </a:fld>
            <a:endParaRPr lang="it-IT" dirty="0"/>
          </a:p>
        </p:txBody>
      </p:sp>
      <p:sp>
        <p:nvSpPr>
          <p:cNvPr id="5" name="Segnaposto data 4">
            <a:extLst>
              <a:ext uri="{FF2B5EF4-FFF2-40B4-BE49-F238E27FC236}">
                <a16:creationId xmlns:a16="http://schemas.microsoft.com/office/drawing/2014/main" id="{5CF4C4C1-F3E0-4C63-BC0E-6368F730C337}"/>
              </a:ext>
            </a:extLst>
          </p:cNvPr>
          <p:cNvSpPr>
            <a:spLocks noGrp="1"/>
          </p:cNvSpPr>
          <p:nvPr>
            <p:ph type="dt" idx="1"/>
          </p:nvPr>
        </p:nvSpPr>
        <p:spPr/>
        <p:txBody>
          <a:bodyPr/>
          <a:lstStyle/>
          <a:p>
            <a:pPr rtl="0"/>
            <a:fld id="{52E4E523-994D-4DC1-A1D8-BBD0C9941BD3}" type="datetime1">
              <a:rPr lang="it-IT" smtClean="0"/>
              <a:t>04/10/2022</a:t>
            </a:fld>
            <a:endParaRPr lang="it-IT" dirty="0"/>
          </a:p>
        </p:txBody>
      </p:sp>
    </p:spTree>
    <p:extLst>
      <p:ext uri="{BB962C8B-B14F-4D97-AF65-F5344CB8AC3E}">
        <p14:creationId xmlns:p14="http://schemas.microsoft.com/office/powerpoint/2010/main" val="1586550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8</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3738047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9</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04/10/2022</a:t>
            </a:fld>
            <a:endParaRPr lang="it-IT" dirty="0"/>
          </a:p>
        </p:txBody>
      </p:sp>
    </p:spTree>
    <p:extLst>
      <p:ext uri="{BB962C8B-B14F-4D97-AF65-F5344CB8AC3E}">
        <p14:creationId xmlns:p14="http://schemas.microsoft.com/office/powerpoint/2010/main" val="3572188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12</a:t>
            </a:fld>
            <a:endParaRPr lang="it-IT" dirty="0"/>
          </a:p>
        </p:txBody>
      </p:sp>
      <p:sp>
        <p:nvSpPr>
          <p:cNvPr id="5" name="Segnaposto data 4">
            <a:extLst>
              <a:ext uri="{FF2B5EF4-FFF2-40B4-BE49-F238E27FC236}">
                <a16:creationId xmlns:a16="http://schemas.microsoft.com/office/drawing/2014/main" id="{5CF4C4C1-F3E0-4C63-BC0E-6368F730C337}"/>
              </a:ext>
            </a:extLst>
          </p:cNvPr>
          <p:cNvSpPr>
            <a:spLocks noGrp="1"/>
          </p:cNvSpPr>
          <p:nvPr>
            <p:ph type="dt" idx="1"/>
          </p:nvPr>
        </p:nvSpPr>
        <p:spPr/>
        <p:txBody>
          <a:bodyPr/>
          <a:lstStyle/>
          <a:p>
            <a:pPr rtl="0"/>
            <a:fld id="{52E4E523-994D-4DC1-A1D8-BBD0C9941BD3}" type="datetime1">
              <a:rPr lang="it-IT" smtClean="0"/>
              <a:t>04/10/2022</a:t>
            </a:fld>
            <a:endParaRPr lang="it-IT" dirty="0"/>
          </a:p>
        </p:txBody>
      </p:sp>
    </p:spTree>
    <p:extLst>
      <p:ext uri="{BB962C8B-B14F-4D97-AF65-F5344CB8AC3E}">
        <p14:creationId xmlns:p14="http://schemas.microsoft.com/office/powerpoint/2010/main" val="2392965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olo">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it-IT" sz="4800"/>
              <a:t>3DFloat</a:t>
            </a:r>
          </a:p>
        </p:txBody>
      </p:sp>
      <p:sp>
        <p:nvSpPr>
          <p:cNvPr id="14" name="Segnaposto immagine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it-IT"/>
              <a:t>Fare clic sull'icona per inserire un'immagine</a:t>
            </a:r>
            <a:endParaRPr lang="it-IT" dirty="0"/>
          </a:p>
        </p:txBody>
      </p:sp>
      <p:sp>
        <p:nvSpPr>
          <p:cNvPr id="8" name="Oval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9" name="Grup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igura a mano libera: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1" name="Oval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p:nvSpPr>
          <p:cNvPr id="3" name="Segnaposto tes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it-IT"/>
              <a:t>Fare clic per modificare gli stili del testo dello schema</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lonna contenuto 3">
    <p:spTree>
      <p:nvGrpSpPr>
        <p:cNvPr id="1" name=""/>
        <p:cNvGrpSpPr/>
        <p:nvPr/>
      </p:nvGrpSpPr>
      <p:grpSpPr>
        <a:xfrm>
          <a:off x="0" y="0"/>
          <a:ext cx="0" cy="0"/>
          <a:chOff x="0" y="0"/>
          <a:chExt cx="0" cy="0"/>
        </a:xfrm>
      </p:grpSpPr>
      <p:grpSp>
        <p:nvGrpSpPr>
          <p:cNvPr id="34" name="Grup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igura a mano libera: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36" name="Figura a mano libera: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19" name="Figura a mano libera: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0" name="Oval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25" name="Oval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5" name="Tito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it-IT" sz="4800" dirty="0"/>
            </a:lvl1pPr>
          </a:lstStyle>
          <a:p>
            <a:pPr lvl="0" rtl="0">
              <a:lnSpc>
                <a:spcPct val="100000"/>
              </a:lnSpc>
            </a:pPr>
            <a:r>
              <a:rPr lang="it-IT"/>
              <a:t>Fare clic per modificare lo stile del titolo dello schema</a:t>
            </a:r>
          </a:p>
        </p:txBody>
      </p:sp>
      <p:sp>
        <p:nvSpPr>
          <p:cNvPr id="16" name="Segnaposto tes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17" name="Segnaposto contenuto 3">
            <a:extLst>
              <a:ext uri="{FF2B5EF4-FFF2-40B4-BE49-F238E27FC236}">
                <a16:creationId xmlns:a16="http://schemas.microsoft.com/office/drawing/2014/main" id="{8A9CB740-8581-4D62-8481-7ECBBEDA7219}"/>
              </a:ext>
            </a:extLst>
          </p:cNvPr>
          <p:cNvSpPr>
            <a:spLocks noGrp="1"/>
          </p:cNvSpPr>
          <p:nvPr>
            <p:ph sz="half" idx="2" hasCustomPrompt="1"/>
          </p:nvPr>
        </p:nvSpPr>
        <p:spPr>
          <a:xfrm>
            <a:off x="559476" y="2432304"/>
            <a:ext cx="3563936"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dirty="0"/>
              <a:t>Fare clic per modificare lo stile del titolo</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22" name="Segnaposto tes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it-IT" sz="2000" b="0" cap="all" spc="200" baseline="0" dirty="0">
                <a:solidFill>
                  <a:schemeClr val="tx1"/>
                </a:solidFill>
              </a:defRPr>
            </a:lvl1pPr>
          </a:lstStyle>
          <a:p>
            <a:pPr marL="228600" lvl="0" indent="-228600" rtl="0"/>
            <a:r>
              <a:rPr lang="it-IT"/>
              <a:t>Fare clic per modificare gli stili del testo dello schema</a:t>
            </a:r>
          </a:p>
        </p:txBody>
      </p:sp>
      <p:sp>
        <p:nvSpPr>
          <p:cNvPr id="23" name="Segnaposto contenut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8" name="Segnaposto tes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it-IT" sz="2000" b="0" cap="all" spc="200" baseline="0" dirty="0">
                <a:solidFill>
                  <a:schemeClr val="tx1"/>
                </a:solidFill>
              </a:defRPr>
            </a:lvl1pPr>
          </a:lstStyle>
          <a:p>
            <a:pPr marL="228600" lvl="0" indent="-228600" rtl="0"/>
            <a:r>
              <a:rPr lang="it-IT"/>
              <a:t>Fare clic per MODIFICARE</a:t>
            </a:r>
          </a:p>
        </p:txBody>
      </p:sp>
      <p:sp>
        <p:nvSpPr>
          <p:cNvPr id="21" name="Segnaposto contenut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it-IT"/>
              <a:t>Testo del piè di pagina di esempio</a:t>
            </a:r>
          </a:p>
        </p:txBody>
      </p:sp>
      <p:sp>
        <p:nvSpPr>
          <p:cNvPr id="6" name="Segnaposto numero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Riepilogo">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it-IT"/>
              <a:t>Fare clic per modificare lo stile del titolo dello schema</a:t>
            </a:r>
          </a:p>
        </p:txBody>
      </p:sp>
      <p:sp>
        <p:nvSpPr>
          <p:cNvPr id="10" name="Segnaposto immagine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it-IT" noProof="0"/>
              <a:t>Fare clic sull'icona per inserire un'immagine</a:t>
            </a:r>
          </a:p>
        </p:txBody>
      </p:sp>
      <p:sp>
        <p:nvSpPr>
          <p:cNvPr id="7" name="Segnaposto contenut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it-IT"/>
              <a:t>Fare clic per modificare gli stili del testo dello schema</a:t>
            </a:r>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
        <p:nvSpPr>
          <p:cNvPr id="8" name="Oval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Formula di chiusura">
    <p:spTree>
      <p:nvGrpSpPr>
        <p:cNvPr id="1" name=""/>
        <p:cNvGrpSpPr/>
        <p:nvPr/>
      </p:nvGrpSpPr>
      <p:grpSpPr>
        <a:xfrm>
          <a:off x="0" y="0"/>
          <a:ext cx="0" cy="0"/>
          <a:chOff x="0" y="0"/>
          <a:chExt cx="0" cy="0"/>
        </a:xfrm>
      </p:grpSpPr>
      <p:sp>
        <p:nvSpPr>
          <p:cNvPr id="28" name="Tito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it-IT"/>
              <a:t>Fare clic per modificare lo stile del titolo dello schema</a:t>
            </a:r>
            <a:endParaRPr lang="it-IT" dirty="0"/>
          </a:p>
        </p:txBody>
      </p:sp>
      <p:sp>
        <p:nvSpPr>
          <p:cNvPr id="31" name="Sottotito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it-IT">
                <a:solidFill>
                  <a:schemeClr val="tx1">
                    <a:alpha val="60000"/>
                  </a:schemeClr>
                </a:solidFill>
              </a:rPr>
              <a:t>Fare clic per modificare lo stile del sottotitolo dello schema</a:t>
            </a:r>
            <a:endParaRPr lang="it-IT" dirty="0">
              <a:solidFill>
                <a:schemeClr val="tx1">
                  <a:alpha val="60000"/>
                </a:schemeClr>
              </a:solidFill>
            </a:endParaRPr>
          </a:p>
        </p:txBody>
      </p:sp>
      <p:sp>
        <p:nvSpPr>
          <p:cNvPr id="40" name="Segnaposto immagine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it-IT" noProof="0"/>
              <a:t>Fare clic sull'icona per inserire un'immagine</a:t>
            </a:r>
          </a:p>
        </p:txBody>
      </p:sp>
      <p:sp>
        <p:nvSpPr>
          <p:cNvPr id="42" name="Segnaposto immagine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it-IT" noProof="0"/>
              <a:t>Fare clic sull'icona per inserire un'immagine</a:t>
            </a:r>
          </a:p>
        </p:txBody>
      </p:sp>
      <p:grpSp>
        <p:nvGrpSpPr>
          <p:cNvPr id="43" name="Grup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igura a mano libera: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solidFill>
                  <a:schemeClr val="tx1"/>
                </a:solidFill>
              </a:endParaRPr>
            </a:p>
          </p:txBody>
        </p:sp>
        <p:sp>
          <p:nvSpPr>
            <p:cNvPr id="45" name="Oval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46" name="Figura a mano libera: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solidFill>
                  <a:schemeClr val="tx1"/>
                </a:solidFill>
              </a:endParaRPr>
            </a:p>
          </p:txBody>
        </p:sp>
      </p:grpSp>
      <p:grpSp>
        <p:nvGrpSpPr>
          <p:cNvPr id="15" name="Grup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igura a mano libera: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1" name="Oval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5" name="Segnaposto dat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it-IT"/>
              <a:t>Martedì 2 febbraio 20XX</a:t>
            </a:r>
          </a:p>
        </p:txBody>
      </p:sp>
      <p:sp>
        <p:nvSpPr>
          <p:cNvPr id="6" name="Segnaposto piè di pa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it-IT"/>
              <a:t>Testo del piè di pagina di esempio</a:t>
            </a:r>
          </a:p>
        </p:txBody>
      </p:sp>
      <p:sp>
        <p:nvSpPr>
          <p:cNvPr id="7" name="Segnaposto numero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
        <p:nvSpPr>
          <p:cNvPr id="17" name="Oval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it-IT"/>
              <a:t>Fare clic per modificare lo stile del titolo dello schema</a:t>
            </a:r>
            <a:endParaRPr lang="it-IT" dirty="0"/>
          </a:p>
        </p:txBody>
      </p:sp>
      <p:sp>
        <p:nvSpPr>
          <p:cNvPr id="3" name="Sottotito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4" name="Segnaposto dat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it-IT"/>
              <a:t>Testo del piè di pagina di esempio</a:t>
            </a:r>
          </a:p>
        </p:txBody>
      </p:sp>
      <p:sp>
        <p:nvSpPr>
          <p:cNvPr id="6" name="Segnaposto numero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
        <p:nvSpPr>
          <p:cNvPr id="19" name="Figura a mano libera: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0" name="Oval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5" name="Oval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nvGrpSpPr>
          <p:cNvPr id="34" name="Grup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igura a mano libera: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36" name="Figura a mano libera: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2" name="Oval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13" name="Grup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igura a mano libera: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1" name="Oval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2" name="Tito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it-IT"/>
              <a:t>Martedì 2 febbraio 20XX</a:t>
            </a:r>
          </a:p>
        </p:txBody>
      </p:sp>
      <p:sp>
        <p:nvSpPr>
          <p:cNvPr id="6" name="Segnaposto piè di pa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it-IT"/>
              <a:t>Testo del piè di pagina di esempio</a:t>
            </a:r>
          </a:p>
        </p:txBody>
      </p:sp>
      <p:sp>
        <p:nvSpPr>
          <p:cNvPr id="7" name="Segnaposto numero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igura a mano libera: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2" name="Oval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p:nvSpPr>
          <p:cNvPr id="2" name="Tito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Fare clic per modificare gli stili del testo dello schema</a:t>
            </a:r>
          </a:p>
        </p:txBody>
      </p:sp>
      <p:sp>
        <p:nvSpPr>
          <p:cNvPr id="5" name="Segnaposto dat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it-IT"/>
              <a:t>Martedì 2 febbraio 20XX</a:t>
            </a:r>
          </a:p>
        </p:txBody>
      </p:sp>
      <p:sp>
        <p:nvSpPr>
          <p:cNvPr id="6" name="Segnaposto piè di pa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it-IT"/>
              <a:t>Testo del piè di pagina di esempio</a:t>
            </a:r>
          </a:p>
        </p:txBody>
      </p:sp>
      <p:sp>
        <p:nvSpPr>
          <p:cNvPr id="7" name="Segnaposto numero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it-IT"/>
              <a:t>Fare clic per inserire il titolo</a:t>
            </a:r>
          </a:p>
        </p:txBody>
      </p:sp>
      <p:sp>
        <p:nvSpPr>
          <p:cNvPr id="7" name="Segnaposto contenut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it-IT" sz="1600"/>
              <a:t>Fare clic per inserire il testo</a:t>
            </a:r>
          </a:p>
        </p:txBody>
      </p:sp>
      <p:sp>
        <p:nvSpPr>
          <p:cNvPr id="17" name="Segnaposto immagine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2" name="Segnaposto immagine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5" name="Segnaposto immagine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
        <p:nvSpPr>
          <p:cNvPr id="6" name="Oval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10" name="Grup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igura a mano libera: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2" name="Oval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zione">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it-IT"/>
              <a:t>Fare clic per modificare lo stile del titolo dello schema</a:t>
            </a:r>
            <a:endParaRPr lang="it-IT" dirty="0"/>
          </a:p>
        </p:txBody>
      </p:sp>
      <p:sp>
        <p:nvSpPr>
          <p:cNvPr id="12" name="Segnaposto immagine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18" name="Segnaposto immagine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19" name="Segnaposto immagine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20" name="Segnaposto immagine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
        <p:nvSpPr>
          <p:cNvPr id="11" name="Segnaposto contenut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it-IT"/>
              <a:t>Fare clic per modificare gli stili del testo dello schema</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nterruzione di sezione">
    <p:bg>
      <p:bgRef idx="1001">
        <a:schemeClr val="bg1"/>
      </p:bgRef>
    </p:bg>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it-IT" noProof="0"/>
              <a:t>Fare clic sull'icona per inserire un'immagine</a:t>
            </a:r>
            <a:endParaRPr lang="it-IT" noProof="0" dirty="0"/>
          </a:p>
        </p:txBody>
      </p:sp>
      <p:sp>
        <p:nvSpPr>
          <p:cNvPr id="4" name="Segnaposto dat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it-IT"/>
              <a:t>Martedì 2 febbraio 20XX</a:t>
            </a:r>
          </a:p>
        </p:txBody>
      </p:sp>
      <p:sp>
        <p:nvSpPr>
          <p:cNvPr id="5" name="Segnaposto piè di pa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it-IT"/>
              <a:t>Testo del piè di pagina di esempio</a:t>
            </a:r>
          </a:p>
        </p:txBody>
      </p:sp>
      <p:sp>
        <p:nvSpPr>
          <p:cNvPr id="6" name="Segnaposto numero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it-IT" noProof="0" smtClean="0"/>
              <a:t>‹N›</a:t>
            </a:fld>
            <a:endParaRPr lang="it-IT" noProof="0" dirty="0"/>
          </a:p>
        </p:txBody>
      </p:sp>
      <p:sp>
        <p:nvSpPr>
          <p:cNvPr id="13" name="Rettango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4" name="Rettango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5" name="Tito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it-IT"/>
              <a:t>Fare clic per modificare lo stile del titolo dello schema</a:t>
            </a:r>
            <a:endParaRPr lang="it-IT" dirty="0"/>
          </a:p>
        </p:txBody>
      </p:sp>
      <p:sp>
        <p:nvSpPr>
          <p:cNvPr id="16" name="Sottotito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it-IT">
                <a:solidFill>
                  <a:schemeClr val="tx1">
                    <a:alpha val="60000"/>
                  </a:schemeClr>
                </a:solidFill>
              </a:rPr>
              <a:t>Fare clic per modificare lo stile del sottotitolo dello schema</a:t>
            </a:r>
            <a:endParaRPr lang="it-IT"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Interruzione di sezione">
    <p:bg>
      <p:bgRef idx="1001">
        <a:schemeClr val="bg1"/>
      </p:bgRef>
    </p:bg>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it-IT" noProof="0"/>
              <a:t>Fare clic sull'icona per inserire un'immagine</a:t>
            </a:r>
            <a:endParaRPr lang="it-IT" noProof="0" dirty="0"/>
          </a:p>
        </p:txBody>
      </p:sp>
      <p:sp>
        <p:nvSpPr>
          <p:cNvPr id="16" name="Sottotito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it-IT" noProof="0">
                <a:solidFill>
                  <a:schemeClr val="tx1">
                    <a:alpha val="60000"/>
                  </a:schemeClr>
                </a:solidFill>
              </a:rPr>
              <a:t>Fare clic per modificare lo stile del sottotitolo dello schema</a:t>
            </a:r>
          </a:p>
        </p:txBody>
      </p:sp>
      <p:sp>
        <p:nvSpPr>
          <p:cNvPr id="15" name="Tito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it-IT" noProof="0"/>
              <a:t>Fare clic per modificare lo stile del titolo dello schema</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Sequenza temporale diagramma">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igura a mano libera: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dirty="0">
                <a:solidFill>
                  <a:schemeClr val="tx1"/>
                </a:solidFill>
              </a:endParaRPr>
            </a:p>
          </p:txBody>
        </p:sp>
        <p:sp>
          <p:nvSpPr>
            <p:cNvPr id="14" name="Oval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5" name="Oval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6" name="Figura a mano libera: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dirty="0">
                <a:solidFill>
                  <a:schemeClr val="tx1"/>
                </a:solidFill>
              </a:endParaRPr>
            </a:p>
          </p:txBody>
        </p:sp>
      </p:grpSp>
      <p:sp>
        <p:nvSpPr>
          <p:cNvPr id="2" name="Tito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it-IT" dirty="0"/>
            </a:lvl1pPr>
          </a:lstStyle>
          <a:p>
            <a:pPr lvl="0" rtl="0">
              <a:lnSpc>
                <a:spcPct val="100000"/>
              </a:lnSpc>
            </a:pPr>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it-IT" dirty="0"/>
              <a:t>Martedì 2 febbraio 20XX</a:t>
            </a:r>
          </a:p>
        </p:txBody>
      </p:sp>
      <p:sp>
        <p:nvSpPr>
          <p:cNvPr id="5" name="Segnaposto piè di pa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it-IT" dirty="0"/>
              <a:t>Testo del piè di pagina di esempio</a:t>
            </a:r>
          </a:p>
        </p:txBody>
      </p:sp>
      <p:sp>
        <p:nvSpPr>
          <p:cNvPr id="6" name="Segnaposto numero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it-IT" noProof="0"/>
              <a:t>Fare clic per modificare lo stile del titolo dello schema</a:t>
            </a:r>
          </a:p>
        </p:txBody>
      </p:sp>
      <p:grpSp>
        <p:nvGrpSpPr>
          <p:cNvPr id="8" name="Grup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igura a mano libera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0" name="Figura a mano libera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1" name="Figura a mano libera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grpSp>
      <p:sp>
        <p:nvSpPr>
          <p:cNvPr id="12" name="Oval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7" name="Segnaposto contenut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it-IT"/>
              <a:t>Fare clic per modificare gli stili del testo dello schema</a:t>
            </a:r>
          </a:p>
        </p:txBody>
      </p:sp>
      <p:sp>
        <p:nvSpPr>
          <p:cNvPr id="15" name="Segnaposto immagine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dirty="0"/>
          </a:p>
        </p:txBody>
      </p:sp>
      <p:sp>
        <p:nvSpPr>
          <p:cNvPr id="34" name="Oval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40" name="Tito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it-IT"/>
              <a:t>Team</a:t>
            </a:r>
          </a:p>
        </p:txBody>
      </p:sp>
      <p:grpSp>
        <p:nvGrpSpPr>
          <p:cNvPr id="51" name="Grup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igura a mano libera: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53" name="Figura a mano libera: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54" name="Oval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55" name="Oval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56" name="Segnaposto immagine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it-IT" noProof="0"/>
              <a:t>Fare clic sull'icona per inserire un'immagine</a:t>
            </a:r>
          </a:p>
        </p:txBody>
      </p:sp>
      <p:sp>
        <p:nvSpPr>
          <p:cNvPr id="57" name="Segnaposto immagine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it-IT" noProof="0"/>
              <a:t>Fare clic sull'icona per inserire un'immagine</a:t>
            </a:r>
          </a:p>
        </p:txBody>
      </p:sp>
      <p:sp>
        <p:nvSpPr>
          <p:cNvPr id="58" name="Segnaposto immagine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it-IT" noProof="0"/>
              <a:t>Fare clic sull'icona per inserire un'immagine</a:t>
            </a:r>
          </a:p>
        </p:txBody>
      </p:sp>
      <p:sp>
        <p:nvSpPr>
          <p:cNvPr id="59" name="Segnaposto immagine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it-IT" noProof="0"/>
              <a:t>Fare clic sull'icona per inserire un'immagine</a:t>
            </a:r>
          </a:p>
        </p:txBody>
      </p:sp>
      <p:sp>
        <p:nvSpPr>
          <p:cNvPr id="63" name="Segnaposto tes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it-IT"/>
              <a:t>Nome</a:t>
            </a:r>
          </a:p>
        </p:txBody>
      </p:sp>
      <p:sp>
        <p:nvSpPr>
          <p:cNvPr id="61" name="Segnaposto tes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it-IT"/>
              <a:t>Titolo</a:t>
            </a:r>
          </a:p>
        </p:txBody>
      </p:sp>
      <p:sp>
        <p:nvSpPr>
          <p:cNvPr id="65" name="Segnaposto tes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it-IT"/>
              <a:t>Nome</a:t>
            </a:r>
          </a:p>
        </p:txBody>
      </p:sp>
      <p:sp>
        <p:nvSpPr>
          <p:cNvPr id="64" name="Segnaposto tes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it-IT"/>
              <a:t>Titolo</a:t>
            </a:r>
          </a:p>
        </p:txBody>
      </p:sp>
      <p:sp>
        <p:nvSpPr>
          <p:cNvPr id="67" name="Segnaposto tes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it-IT"/>
              <a:t>Nome</a:t>
            </a:r>
          </a:p>
        </p:txBody>
      </p:sp>
      <p:sp>
        <p:nvSpPr>
          <p:cNvPr id="66" name="Segnaposto tes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it-IT"/>
              <a:t>Titolo</a:t>
            </a:r>
          </a:p>
        </p:txBody>
      </p:sp>
      <p:sp>
        <p:nvSpPr>
          <p:cNvPr id="69" name="Segnaposto tes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it-IT"/>
              <a:t>Nome</a:t>
            </a:r>
          </a:p>
        </p:txBody>
      </p:sp>
      <p:sp>
        <p:nvSpPr>
          <p:cNvPr id="68" name="Segnaposto tes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it-IT"/>
              <a:t>Titolo</a:t>
            </a:r>
          </a:p>
        </p:txBody>
      </p:sp>
      <p:sp>
        <p:nvSpPr>
          <p:cNvPr id="4" name="Segnaposto dat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it-IT"/>
              <a:t>Testo del piè di pagina di esempio</a:t>
            </a:r>
          </a:p>
        </p:txBody>
      </p:sp>
      <p:sp>
        <p:nvSpPr>
          <p:cNvPr id="6" name="Segnaposto numero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lonna contenuto 2 (diapositiva di confronto)">
    <p:spTree>
      <p:nvGrpSpPr>
        <p:cNvPr id="1" name=""/>
        <p:cNvGrpSpPr/>
        <p:nvPr/>
      </p:nvGrpSpPr>
      <p:grpSpPr>
        <a:xfrm>
          <a:off x="0" y="0"/>
          <a:ext cx="0" cy="0"/>
          <a:chOff x="0" y="0"/>
          <a:chExt cx="0" cy="0"/>
        </a:xfrm>
      </p:grpSpPr>
      <p:sp>
        <p:nvSpPr>
          <p:cNvPr id="12" name="Oval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11" name="Rettango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dirty="0"/>
          </a:p>
        </p:txBody>
      </p:sp>
      <p:sp>
        <p:nvSpPr>
          <p:cNvPr id="2" name="Tito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it-IT" sz="4800" dirty="0"/>
            </a:lvl1pPr>
          </a:lstStyle>
          <a:p>
            <a:pPr lvl="0" rtl="0">
              <a:lnSpc>
                <a:spcPct val="100000"/>
              </a:lnSpc>
            </a:pPr>
            <a:r>
              <a:rPr lang="it-IT"/>
              <a:t>Fare clic per modificare lo stile del titolo dello schema</a:t>
            </a:r>
          </a:p>
        </p:txBody>
      </p:sp>
      <p:sp>
        <p:nvSpPr>
          <p:cNvPr id="3" name="Segnaposto tes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tes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it-IT" sz="1400" b="0" cap="all" spc="200" baseline="0" dirty="0">
                <a:solidFill>
                  <a:schemeClr val="tx1"/>
                </a:solidFill>
              </a:defRPr>
            </a:lvl1pPr>
          </a:lstStyle>
          <a:p>
            <a:pPr marL="228600" lvl="0" indent="-228600" rtl="0"/>
            <a:r>
              <a:rPr lang="it-IT"/>
              <a:t>Fare clic per modificare gli stili del testo dello schema</a:t>
            </a:r>
          </a:p>
        </p:txBody>
      </p:sp>
      <p:sp>
        <p:nvSpPr>
          <p:cNvPr id="6" name="Segnaposto contenut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dat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it-IT"/>
              <a:t>Martedì 2 febbraio 20XX</a:t>
            </a:r>
          </a:p>
        </p:txBody>
      </p:sp>
      <p:sp>
        <p:nvSpPr>
          <p:cNvPr id="8" name="Segnaposto piè di pa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it-IT"/>
              <a:t>Testo del piè di pagina di esempio</a:t>
            </a:r>
          </a:p>
        </p:txBody>
      </p:sp>
      <p:sp>
        <p:nvSpPr>
          <p:cNvPr id="9" name="Segnaposto numero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it-IT"/>
              <a:t>Fare clic per modificare lo stile del titolo</a:t>
            </a:r>
            <a:endParaRPr lang="it-IT" dirty="0"/>
          </a:p>
        </p:txBody>
      </p:sp>
      <p:sp>
        <p:nvSpPr>
          <p:cNvPr id="3" name="Segnaposto tes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it-IT"/>
              <a:t>Testo del piè di pagina di esempio</a:t>
            </a:r>
            <a:endParaRPr lang="it-IT" dirty="0"/>
          </a:p>
        </p:txBody>
      </p:sp>
      <p:sp>
        <p:nvSpPr>
          <p:cNvPr id="6" name="Segnaposto numero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it-IT" noProof="0" smtClean="0"/>
              <a:pPr/>
              <a:t>‹N›</a:t>
            </a:fld>
            <a:endParaRPr lang="it-IT" noProof="0"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6.jp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2.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2.mp4"/><Relationship Id="rId7"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2.png"/><Relationship Id="rId4" Type="http://schemas.openxmlformats.org/officeDocument/2006/relationships/video" Target="../media/media2.mp4"/><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jfif"/><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image" Target="../media/image60.jpg"/><Relationship Id="rId13" Type="http://schemas.openxmlformats.org/officeDocument/2006/relationships/image" Target="../media/image65.jpg"/><Relationship Id="rId3" Type="http://schemas.openxmlformats.org/officeDocument/2006/relationships/image" Target="../media/image55.png"/><Relationship Id="rId7" Type="http://schemas.openxmlformats.org/officeDocument/2006/relationships/image" Target="../media/image59.jpg"/><Relationship Id="rId12" Type="http://schemas.openxmlformats.org/officeDocument/2006/relationships/image" Target="../media/image64.jpg"/><Relationship Id="rId2" Type="http://schemas.openxmlformats.org/officeDocument/2006/relationships/image" Target="../media/image54.jpg"/><Relationship Id="rId16" Type="http://schemas.openxmlformats.org/officeDocument/2006/relationships/image" Target="../media/image68.jpg"/><Relationship Id="rId1" Type="http://schemas.openxmlformats.org/officeDocument/2006/relationships/slideLayout" Target="../slideLayouts/slideLayout16.xml"/><Relationship Id="rId6" Type="http://schemas.openxmlformats.org/officeDocument/2006/relationships/image" Target="../media/image58.jpg"/><Relationship Id="rId11" Type="http://schemas.openxmlformats.org/officeDocument/2006/relationships/image" Target="../media/image63.jpg"/><Relationship Id="rId5" Type="http://schemas.openxmlformats.org/officeDocument/2006/relationships/image" Target="../media/image57.jpg"/><Relationship Id="rId15" Type="http://schemas.openxmlformats.org/officeDocument/2006/relationships/image" Target="../media/image67.jpg"/><Relationship Id="rId10" Type="http://schemas.openxmlformats.org/officeDocument/2006/relationships/image" Target="../media/image62.jp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66.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0.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3.xml"/><Relationship Id="rId4" Type="http://schemas.openxmlformats.org/officeDocument/2006/relationships/image" Target="../media/image86.jpeg"/></Relationships>
</file>

<file path=ppt/slides/_rels/slide4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3.jpeg"/></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hyperlink" Target="mailto:giovanni.dellalunga@gmail.com" TargetMode="External"/><Relationship Id="rId1" Type="http://schemas.openxmlformats.org/officeDocument/2006/relationships/slideLayout" Target="../slideLayouts/slideLayout12.xml"/><Relationship Id="rId4" Type="http://schemas.openxmlformats.org/officeDocument/2006/relationships/image" Target="../media/image95.jpeg"/></Relationships>
</file>

<file path=ppt/slides/_rels/slide55.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rtlCol="0" anchor="b" anchorCtr="0">
            <a:normAutofit/>
          </a:bodyPr>
          <a:lstStyle/>
          <a:p>
            <a:pPr rtl="0"/>
            <a:r>
              <a:rPr lang="it-IT" sz="4400" dirty="0"/>
              <a:t>Entanglement</a:t>
            </a:r>
          </a:p>
        </p:txBody>
      </p:sp>
      <p:pic>
        <p:nvPicPr>
          <p:cNvPr id="14" name="Segnaposto immagine 13" descr="Sfondo digitale punti dati">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ottotitolo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rtlCol="0">
            <a:normAutofit/>
          </a:bodyPr>
          <a:lstStyle/>
          <a:p>
            <a:pPr rtl="0"/>
            <a:r>
              <a:rPr lang="it-IT" dirty="0"/>
              <a:t>Giovanni Della Lunga</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id="{EC159A74-CA19-4617-8FBF-C268AF56E291}"/>
              </a:ext>
            </a:extLst>
          </p:cNvPr>
          <p:cNvSpPr>
            <a:spLocks noGrp="1"/>
          </p:cNvSpPr>
          <p:nvPr>
            <p:ph type="title"/>
          </p:nvPr>
        </p:nvSpPr>
        <p:spPr>
          <a:xfrm>
            <a:off x="250239" y="272732"/>
            <a:ext cx="4359339" cy="984885"/>
          </a:xfrm>
        </p:spPr>
        <p:txBody>
          <a:bodyPr/>
          <a:lstStyle/>
          <a:p>
            <a:r>
              <a:rPr lang="it-IT" dirty="0"/>
              <a:t>Esperimento di </a:t>
            </a:r>
            <a:br>
              <a:rPr lang="it-IT" dirty="0"/>
            </a:br>
            <a:r>
              <a:rPr lang="it-IT" dirty="0"/>
              <a:t>Stern-Gerlach</a:t>
            </a:r>
          </a:p>
        </p:txBody>
      </p:sp>
      <p:pic>
        <p:nvPicPr>
          <p:cNvPr id="16" name="Segnaposto contenuto 15">
            <a:extLst>
              <a:ext uri="{FF2B5EF4-FFF2-40B4-BE49-F238E27FC236}">
                <a16:creationId xmlns:a16="http://schemas.microsoft.com/office/drawing/2014/main" id="{8495E751-D0AB-4D87-9D1C-E2624311C8DE}"/>
              </a:ext>
            </a:extLst>
          </p:cNvPr>
          <p:cNvPicPr>
            <a:picLocks noGrp="1" noChangeAspect="1"/>
          </p:cNvPicPr>
          <p:nvPr>
            <p:ph idx="1"/>
          </p:nvPr>
        </p:nvPicPr>
        <p:blipFill>
          <a:blip r:embed="rId2"/>
          <a:stretch>
            <a:fillRect/>
          </a:stretch>
        </p:blipFill>
        <p:spPr>
          <a:xfrm>
            <a:off x="4809995" y="169790"/>
            <a:ext cx="7219449" cy="6547871"/>
          </a:xfrm>
        </p:spPr>
      </p:pic>
      <p:sp>
        <p:nvSpPr>
          <p:cNvPr id="14" name="Segnaposto testo 13">
            <a:extLst>
              <a:ext uri="{FF2B5EF4-FFF2-40B4-BE49-F238E27FC236}">
                <a16:creationId xmlns:a16="http://schemas.microsoft.com/office/drawing/2014/main" id="{F23BA08E-766B-4336-841F-1AA9EB09A52C}"/>
              </a:ext>
            </a:extLst>
          </p:cNvPr>
          <p:cNvSpPr>
            <a:spLocks noGrp="1"/>
          </p:cNvSpPr>
          <p:nvPr>
            <p:ph type="body" sz="half" idx="2"/>
          </p:nvPr>
        </p:nvSpPr>
        <p:spPr>
          <a:xfrm>
            <a:off x="250239" y="1637327"/>
            <a:ext cx="4359339" cy="1791674"/>
          </a:xfrm>
        </p:spPr>
        <p:txBody>
          <a:bodyPr/>
          <a:lstStyle/>
          <a:p>
            <a:r>
              <a:rPr lang="it-IT" sz="1800" dirty="0">
                <a:latin typeface="Roboto" panose="02000000000000000000" pitchFamily="2" charset="0"/>
                <a:ea typeface="Times New Roman" panose="02020603050405020304" pitchFamily="18" charset="0"/>
                <a:cs typeface="Times New Roman" panose="02020603050405020304" pitchFamily="18" charset="0"/>
              </a:rPr>
              <a:t>L</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o spin degli elettroni può avere solo due valori più o meno un mezzo oppure se vogliamo rendere le cose ancora più semplici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su</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e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giù</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a:t>
            </a:r>
            <a:endParaRPr lang="it-IT" dirty="0"/>
          </a:p>
        </p:txBody>
      </p:sp>
      <p:pic>
        <p:nvPicPr>
          <p:cNvPr id="2" name="Immagine 1">
            <a:extLst>
              <a:ext uri="{FF2B5EF4-FFF2-40B4-BE49-F238E27FC236}">
                <a16:creationId xmlns:a16="http://schemas.microsoft.com/office/drawing/2014/main" id="{71D4C0DF-6049-834C-A365-4C37413F9AE4}"/>
              </a:ext>
            </a:extLst>
          </p:cNvPr>
          <p:cNvPicPr>
            <a:picLocks noChangeAspect="1"/>
          </p:cNvPicPr>
          <p:nvPr/>
        </p:nvPicPr>
        <p:blipFill>
          <a:blip r:embed="rId3"/>
          <a:stretch>
            <a:fillRect/>
          </a:stretch>
        </p:blipFill>
        <p:spPr>
          <a:xfrm>
            <a:off x="847892" y="3372168"/>
            <a:ext cx="2527300" cy="32131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576989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98532F2-7CF8-4E51-8C66-6FB6656B7B71}"/>
              </a:ext>
            </a:extLst>
          </p:cNvPr>
          <p:cNvPicPr>
            <a:picLocks noChangeAspect="1"/>
          </p:cNvPicPr>
          <p:nvPr/>
        </p:nvPicPr>
        <p:blipFill>
          <a:blip r:embed="rId2"/>
          <a:stretch>
            <a:fillRect/>
          </a:stretch>
        </p:blipFill>
        <p:spPr>
          <a:xfrm>
            <a:off x="-1" y="0"/>
            <a:ext cx="9143999" cy="6858000"/>
          </a:xfrm>
          <a:prstGeom prst="rect">
            <a:avLst/>
          </a:prstGeom>
          <a:noFill/>
        </p:spPr>
      </p:pic>
      <p:pic>
        <p:nvPicPr>
          <p:cNvPr id="4" name="Immagine 3">
            <a:extLst>
              <a:ext uri="{FF2B5EF4-FFF2-40B4-BE49-F238E27FC236}">
                <a16:creationId xmlns:a16="http://schemas.microsoft.com/office/drawing/2014/main" id="{6AFF597C-DF64-5043-8E16-9885738CECB6}"/>
              </a:ext>
            </a:extLst>
          </p:cNvPr>
          <p:cNvPicPr>
            <a:picLocks noChangeAspect="1"/>
          </p:cNvPicPr>
          <p:nvPr/>
        </p:nvPicPr>
        <p:blipFill>
          <a:blip r:embed="rId3"/>
          <a:stretch>
            <a:fillRect/>
          </a:stretch>
        </p:blipFill>
        <p:spPr>
          <a:xfrm>
            <a:off x="9143997" y="-1"/>
            <a:ext cx="3042845" cy="6857999"/>
          </a:xfrm>
          <a:prstGeom prst="rect">
            <a:avLst/>
          </a:prstGeom>
        </p:spPr>
      </p:pic>
    </p:spTree>
    <p:extLst>
      <p:ext uri="{BB962C8B-B14F-4D97-AF65-F5344CB8AC3E}">
        <p14:creationId xmlns:p14="http://schemas.microsoft.com/office/powerpoint/2010/main" val="426774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egnaposto immagine 9">
            <a:extLst>
              <a:ext uri="{FF2B5EF4-FFF2-40B4-BE49-F238E27FC236}">
                <a16:creationId xmlns:a16="http://schemas.microsoft.com/office/drawing/2014/main" id="{EADDF57D-8E02-0141-B879-CD6EADD60680}"/>
              </a:ext>
            </a:extLst>
          </p:cNvPr>
          <p:cNvPicPr>
            <a:picLocks noGrp="1" noChangeAspect="1"/>
          </p:cNvPicPr>
          <p:nvPr>
            <p:ph type="pic" sz="quarter" idx="13"/>
          </p:nvPr>
        </p:nvPicPr>
        <p:blipFill>
          <a:blip r:embed="rId3"/>
          <a:srcRect t="19284" b="19284"/>
          <a:stretch>
            <a:fillRect/>
          </a:stretch>
        </p:blipFill>
        <p:spPr>
          <a:xfrm>
            <a:off x="0" y="0"/>
            <a:ext cx="12192000" cy="6858000"/>
          </a:xfrm>
        </p:spPr>
      </p:pic>
      <p:sp>
        <p:nvSpPr>
          <p:cNvPr id="15" name="Titolo 14">
            <a:extLst>
              <a:ext uri="{FF2B5EF4-FFF2-40B4-BE49-F238E27FC236}">
                <a16:creationId xmlns:a16="http://schemas.microsoft.com/office/drawing/2014/main" id="{40F1DF5B-353A-4270-8C10-6A1509441174}"/>
              </a:ext>
            </a:extLst>
          </p:cNvPr>
          <p:cNvSpPr>
            <a:spLocks noGrp="1"/>
          </p:cNvSpPr>
          <p:nvPr>
            <p:ph type="ctrTitle"/>
          </p:nvPr>
        </p:nvSpPr>
        <p:spPr>
          <a:xfrm>
            <a:off x="6478696" y="435347"/>
            <a:ext cx="5545137" cy="920488"/>
          </a:xfrm>
        </p:spPr>
        <p:txBody>
          <a:bodyPr vert="horz" wrap="square" lIns="0" tIns="0" rIns="0" bIns="0" rtlCol="0" anchor="b" anchorCtr="0">
            <a:normAutofit fontScale="90000"/>
          </a:bodyPr>
          <a:lstStyle/>
          <a:p>
            <a:pPr rtl="0">
              <a:lnSpc>
                <a:spcPct val="100000"/>
              </a:lnSpc>
            </a:pPr>
            <a:r>
              <a:rPr lang="it-IT" sz="6400" kern="1200" dirty="0">
                <a:solidFill>
                  <a:schemeClr val="bg1"/>
                </a:solidFill>
                <a:latin typeface="+mj-lt"/>
                <a:ea typeface="+mj-ea"/>
                <a:cs typeface="+mj-cs"/>
              </a:rPr>
              <a:t>Casualità</a:t>
            </a:r>
          </a:p>
        </p:txBody>
      </p:sp>
    </p:spTree>
    <p:extLst>
      <p:ext uri="{BB962C8B-B14F-4D97-AF65-F5344CB8AC3E}">
        <p14:creationId xmlns:p14="http://schemas.microsoft.com/office/powerpoint/2010/main" val="608092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CFBF1D10-97E7-2847-AF57-FA3F93E2B0A8}"/>
              </a:ext>
            </a:extLst>
          </p:cNvPr>
          <p:cNvPicPr>
            <a:picLocks noChangeAspect="1"/>
          </p:cNvPicPr>
          <p:nvPr/>
        </p:nvPicPr>
        <p:blipFill>
          <a:blip r:embed="rId2"/>
          <a:stretch>
            <a:fillRect/>
          </a:stretch>
        </p:blipFill>
        <p:spPr>
          <a:xfrm>
            <a:off x="3048000" y="0"/>
            <a:ext cx="9144000" cy="6858000"/>
          </a:xfrm>
          <a:prstGeom prst="rect">
            <a:avLst/>
          </a:prstGeom>
        </p:spPr>
      </p:pic>
      <p:pic>
        <p:nvPicPr>
          <p:cNvPr id="4" name="Immagine 3">
            <a:extLst>
              <a:ext uri="{FF2B5EF4-FFF2-40B4-BE49-F238E27FC236}">
                <a16:creationId xmlns:a16="http://schemas.microsoft.com/office/drawing/2014/main" id="{16392B70-4B99-C74C-8C2A-AFE3B9200724}"/>
              </a:ext>
            </a:extLst>
          </p:cNvPr>
          <p:cNvPicPr>
            <a:picLocks noChangeAspect="1"/>
          </p:cNvPicPr>
          <p:nvPr/>
        </p:nvPicPr>
        <p:blipFill>
          <a:blip r:embed="rId3"/>
          <a:stretch>
            <a:fillRect/>
          </a:stretch>
        </p:blipFill>
        <p:spPr>
          <a:xfrm>
            <a:off x="5155" y="1"/>
            <a:ext cx="3042845" cy="6857999"/>
          </a:xfrm>
          <a:prstGeom prst="rect">
            <a:avLst/>
          </a:prstGeom>
        </p:spPr>
      </p:pic>
    </p:spTree>
    <p:extLst>
      <p:ext uri="{BB962C8B-B14F-4D97-AF65-F5344CB8AC3E}">
        <p14:creationId xmlns:p14="http://schemas.microsoft.com/office/powerpoint/2010/main" val="421975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4929649-5F0E-864C-A912-334F6B1A2E44}"/>
              </a:ext>
            </a:extLst>
          </p:cNvPr>
          <p:cNvPicPr>
            <a:picLocks noChangeAspect="1"/>
          </p:cNvPicPr>
          <p:nvPr/>
        </p:nvPicPr>
        <p:blipFill>
          <a:blip r:embed="rId2"/>
          <a:stretch>
            <a:fillRect/>
          </a:stretch>
        </p:blipFill>
        <p:spPr>
          <a:xfrm>
            <a:off x="3048000" y="0"/>
            <a:ext cx="9144000" cy="6858000"/>
          </a:xfrm>
          <a:prstGeom prst="rect">
            <a:avLst/>
          </a:prstGeom>
        </p:spPr>
      </p:pic>
      <p:pic>
        <p:nvPicPr>
          <p:cNvPr id="4" name="Immagine 3">
            <a:extLst>
              <a:ext uri="{FF2B5EF4-FFF2-40B4-BE49-F238E27FC236}">
                <a16:creationId xmlns:a16="http://schemas.microsoft.com/office/drawing/2014/main" id="{7416EC72-C8FB-5C49-BAB3-BCC1A2FD790C}"/>
              </a:ext>
            </a:extLst>
          </p:cNvPr>
          <p:cNvPicPr>
            <a:picLocks noChangeAspect="1"/>
          </p:cNvPicPr>
          <p:nvPr/>
        </p:nvPicPr>
        <p:blipFill>
          <a:blip r:embed="rId3"/>
          <a:stretch>
            <a:fillRect/>
          </a:stretch>
        </p:blipFill>
        <p:spPr>
          <a:xfrm>
            <a:off x="5155" y="1"/>
            <a:ext cx="3042845" cy="6857999"/>
          </a:xfrm>
          <a:prstGeom prst="rect">
            <a:avLst/>
          </a:prstGeom>
        </p:spPr>
      </p:pic>
    </p:spTree>
    <p:extLst>
      <p:ext uri="{BB962C8B-B14F-4D97-AF65-F5344CB8AC3E}">
        <p14:creationId xmlns:p14="http://schemas.microsoft.com/office/powerpoint/2010/main" val="2850089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292E70F-E114-8040-BB46-CFF1B80A7E10}"/>
              </a:ext>
            </a:extLst>
          </p:cNvPr>
          <p:cNvPicPr>
            <a:picLocks noChangeAspect="1"/>
          </p:cNvPicPr>
          <p:nvPr/>
        </p:nvPicPr>
        <p:blipFill>
          <a:blip r:embed="rId2"/>
          <a:stretch>
            <a:fillRect/>
          </a:stretch>
        </p:blipFill>
        <p:spPr>
          <a:xfrm>
            <a:off x="3048000" y="0"/>
            <a:ext cx="9144000" cy="6858000"/>
          </a:xfrm>
          <a:prstGeom prst="rect">
            <a:avLst/>
          </a:prstGeom>
        </p:spPr>
      </p:pic>
      <p:pic>
        <p:nvPicPr>
          <p:cNvPr id="4" name="Immagine 3">
            <a:extLst>
              <a:ext uri="{FF2B5EF4-FFF2-40B4-BE49-F238E27FC236}">
                <a16:creationId xmlns:a16="http://schemas.microsoft.com/office/drawing/2014/main" id="{BF23BA2E-7858-6948-90C5-DECF303860F6}"/>
              </a:ext>
            </a:extLst>
          </p:cNvPr>
          <p:cNvPicPr>
            <a:picLocks noChangeAspect="1"/>
          </p:cNvPicPr>
          <p:nvPr/>
        </p:nvPicPr>
        <p:blipFill>
          <a:blip r:embed="rId3"/>
          <a:stretch>
            <a:fillRect/>
          </a:stretch>
        </p:blipFill>
        <p:spPr>
          <a:xfrm>
            <a:off x="5155" y="1"/>
            <a:ext cx="3042845" cy="6857999"/>
          </a:xfrm>
          <a:prstGeom prst="rect">
            <a:avLst/>
          </a:prstGeom>
        </p:spPr>
      </p:pic>
    </p:spTree>
    <p:extLst>
      <p:ext uri="{BB962C8B-B14F-4D97-AF65-F5344CB8AC3E}">
        <p14:creationId xmlns:p14="http://schemas.microsoft.com/office/powerpoint/2010/main" val="183880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8C1C2C9-ED7F-6D4C-9EC3-71DE295283AF}"/>
              </a:ext>
            </a:extLst>
          </p:cNvPr>
          <p:cNvPicPr>
            <a:picLocks noChangeAspect="1"/>
          </p:cNvPicPr>
          <p:nvPr/>
        </p:nvPicPr>
        <p:blipFill>
          <a:blip r:embed="rId2"/>
          <a:stretch>
            <a:fillRect/>
          </a:stretch>
        </p:blipFill>
        <p:spPr>
          <a:xfrm>
            <a:off x="3048000" y="0"/>
            <a:ext cx="9144000" cy="6858000"/>
          </a:xfrm>
          <a:prstGeom prst="rect">
            <a:avLst/>
          </a:prstGeom>
        </p:spPr>
      </p:pic>
      <p:pic>
        <p:nvPicPr>
          <p:cNvPr id="4" name="Immagine 3">
            <a:extLst>
              <a:ext uri="{FF2B5EF4-FFF2-40B4-BE49-F238E27FC236}">
                <a16:creationId xmlns:a16="http://schemas.microsoft.com/office/drawing/2014/main" id="{8503BB0E-DDDD-4C48-9E8C-BA0231D99A7D}"/>
              </a:ext>
            </a:extLst>
          </p:cNvPr>
          <p:cNvPicPr>
            <a:picLocks noChangeAspect="1"/>
          </p:cNvPicPr>
          <p:nvPr/>
        </p:nvPicPr>
        <p:blipFill>
          <a:blip r:embed="rId3"/>
          <a:stretch>
            <a:fillRect/>
          </a:stretch>
        </p:blipFill>
        <p:spPr>
          <a:xfrm>
            <a:off x="5155" y="1"/>
            <a:ext cx="3042845" cy="6857999"/>
          </a:xfrm>
          <a:prstGeom prst="rect">
            <a:avLst/>
          </a:prstGeom>
        </p:spPr>
      </p:pic>
    </p:spTree>
    <p:extLst>
      <p:ext uri="{BB962C8B-B14F-4D97-AF65-F5344CB8AC3E}">
        <p14:creationId xmlns:p14="http://schemas.microsoft.com/office/powerpoint/2010/main" val="3116123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BE7413F-A28F-1441-A963-6BD3E0A259E9}"/>
              </a:ext>
            </a:extLst>
          </p:cNvPr>
          <p:cNvPicPr>
            <a:picLocks noChangeAspect="1"/>
          </p:cNvPicPr>
          <p:nvPr/>
        </p:nvPicPr>
        <p:blipFill>
          <a:blip r:embed="rId2"/>
          <a:stretch>
            <a:fillRect/>
          </a:stretch>
        </p:blipFill>
        <p:spPr>
          <a:xfrm>
            <a:off x="5155" y="1"/>
            <a:ext cx="3042845" cy="6857999"/>
          </a:xfrm>
          <a:prstGeom prst="rect">
            <a:avLst/>
          </a:prstGeom>
        </p:spPr>
      </p:pic>
      <p:pic>
        <p:nvPicPr>
          <p:cNvPr id="3" name="Immagine 2">
            <a:extLst>
              <a:ext uri="{FF2B5EF4-FFF2-40B4-BE49-F238E27FC236}">
                <a16:creationId xmlns:a16="http://schemas.microsoft.com/office/drawing/2014/main" id="{9C45932C-B428-9599-1BB6-F94A775B7D9F}"/>
              </a:ext>
            </a:extLst>
          </p:cNvPr>
          <p:cNvPicPr>
            <a:picLocks noChangeAspect="1"/>
          </p:cNvPicPr>
          <p:nvPr/>
        </p:nvPicPr>
        <p:blipFill>
          <a:blip r:embed="rId3"/>
          <a:stretch>
            <a:fillRect/>
          </a:stretch>
        </p:blipFill>
        <p:spPr>
          <a:xfrm>
            <a:off x="3047999" y="0"/>
            <a:ext cx="9138845" cy="6854134"/>
          </a:xfrm>
          <a:prstGeom prst="rect">
            <a:avLst/>
          </a:prstGeom>
        </p:spPr>
      </p:pic>
    </p:spTree>
    <p:extLst>
      <p:ext uri="{BB962C8B-B14F-4D97-AF65-F5344CB8AC3E}">
        <p14:creationId xmlns:p14="http://schemas.microsoft.com/office/powerpoint/2010/main" val="4077872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71F3645-3BF5-4B88-9694-D2A63612FE78}"/>
              </a:ext>
            </a:extLst>
          </p:cNvPr>
          <p:cNvSpPr>
            <a:spLocks noGrp="1"/>
          </p:cNvSpPr>
          <p:nvPr>
            <p:ph type="dt" sz="half" idx="10"/>
          </p:nvPr>
        </p:nvSpPr>
        <p:spPr/>
        <p:txBody>
          <a:bodyPr/>
          <a:lstStyle/>
          <a:p>
            <a:pPr rtl="0"/>
            <a:r>
              <a:rPr lang="it-IT"/>
              <a:t>Martedì 2 febbraio 20XX</a:t>
            </a:r>
          </a:p>
        </p:txBody>
      </p:sp>
      <p:sp>
        <p:nvSpPr>
          <p:cNvPr id="4" name="Segnaposto piè di pagina 3">
            <a:extLst>
              <a:ext uri="{FF2B5EF4-FFF2-40B4-BE49-F238E27FC236}">
                <a16:creationId xmlns:a16="http://schemas.microsoft.com/office/drawing/2014/main" id="{C0DF3359-EF58-4CFF-82B0-728BD014E572}"/>
              </a:ext>
            </a:extLst>
          </p:cNvPr>
          <p:cNvSpPr>
            <a:spLocks noGrp="1"/>
          </p:cNvSpPr>
          <p:nvPr>
            <p:ph type="ftr" sz="quarter" idx="11"/>
          </p:nvPr>
        </p:nvSpPr>
        <p:spPr/>
        <p:txBody>
          <a:bodyPr/>
          <a:lstStyle/>
          <a:p>
            <a:pPr rtl="0"/>
            <a:r>
              <a:rPr lang="it-IT"/>
              <a:t>Testo del piè di pagina di esempio</a:t>
            </a:r>
          </a:p>
        </p:txBody>
      </p:sp>
      <p:sp>
        <p:nvSpPr>
          <p:cNvPr id="5" name="Segnaposto numero diapositiva 4">
            <a:extLst>
              <a:ext uri="{FF2B5EF4-FFF2-40B4-BE49-F238E27FC236}">
                <a16:creationId xmlns:a16="http://schemas.microsoft.com/office/drawing/2014/main" id="{447A2A00-09A1-433D-A878-DBBAF6120B17}"/>
              </a:ext>
            </a:extLst>
          </p:cNvPr>
          <p:cNvSpPr>
            <a:spLocks noGrp="1"/>
          </p:cNvSpPr>
          <p:nvPr>
            <p:ph type="sldNum" sz="quarter" idx="12"/>
          </p:nvPr>
        </p:nvSpPr>
        <p:spPr/>
        <p:txBody>
          <a:bodyPr/>
          <a:lstStyle/>
          <a:p>
            <a:pPr rtl="0"/>
            <a:fld id="{DBA1B0FB-D917-4C8C-928F-313BD683BF39}" type="slidenum">
              <a:rPr lang="it-IT" noProof="0" smtClean="0"/>
              <a:t>18</a:t>
            </a:fld>
            <a:endParaRPr lang="it-IT" noProof="0" dirty="0"/>
          </a:p>
        </p:txBody>
      </p:sp>
      <p:pic>
        <p:nvPicPr>
          <p:cNvPr id="19" name="Segnaposto immagine 18">
            <a:extLst>
              <a:ext uri="{FF2B5EF4-FFF2-40B4-BE49-F238E27FC236}">
                <a16:creationId xmlns:a16="http://schemas.microsoft.com/office/drawing/2014/main" id="{21702091-B05D-446A-BB20-EDA35875EA03}"/>
              </a:ext>
              <a:ext uri="{C183D7F6-B498-43B3-948B-1728B52AA6E4}">
                <adec:decorative xmlns:adec="http://schemas.microsoft.com/office/drawing/2017/decorative" val="0"/>
              </a:ext>
            </a:extLst>
          </p:cNvPr>
          <p:cNvPicPr>
            <a:picLocks noGrp="1" noChangeAspect="1"/>
          </p:cNvPicPr>
          <p:nvPr>
            <p:ph type="pic" sz="quarter" idx="13"/>
          </p:nvPr>
        </p:nvPicPr>
        <p:blipFill>
          <a:blip r:embed="rId2"/>
          <a:srcRect l="12235" r="12235"/>
          <a:stretch>
            <a:fillRect/>
          </a:stretch>
        </p:blipFill>
        <p:spPr/>
      </p:pic>
      <p:sp>
        <p:nvSpPr>
          <p:cNvPr id="20" name="Titolo 14">
            <a:extLst>
              <a:ext uri="{FF2B5EF4-FFF2-40B4-BE49-F238E27FC236}">
                <a16:creationId xmlns:a16="http://schemas.microsoft.com/office/drawing/2014/main" id="{70EC569C-44AA-4F15-8554-B9CA3E1846DD}"/>
              </a:ext>
            </a:extLst>
          </p:cNvPr>
          <p:cNvSpPr>
            <a:spLocks noGrp="1"/>
          </p:cNvSpPr>
          <p:nvPr>
            <p:ph type="ctrTitle"/>
          </p:nvPr>
        </p:nvSpPr>
        <p:spPr>
          <a:xfrm>
            <a:off x="550863" y="593256"/>
            <a:ext cx="9527634" cy="920488"/>
          </a:xfrm>
        </p:spPr>
        <p:txBody>
          <a:bodyPr vert="horz" wrap="square" lIns="0" tIns="0" rIns="0" bIns="0" rtlCol="0" anchor="b" anchorCtr="0">
            <a:normAutofit fontScale="90000"/>
          </a:bodyPr>
          <a:lstStyle/>
          <a:p>
            <a:pPr rtl="0">
              <a:lnSpc>
                <a:spcPct val="100000"/>
              </a:lnSpc>
            </a:pPr>
            <a:r>
              <a:rPr lang="it-IT" sz="6400" kern="1200" dirty="0">
                <a:solidFill>
                  <a:schemeClr val="tx1"/>
                </a:solidFill>
                <a:latin typeface="+mj-lt"/>
                <a:ea typeface="+mj-ea"/>
                <a:cs typeface="+mj-cs"/>
              </a:rPr>
              <a:t>Conservazione e Correlazione</a:t>
            </a:r>
          </a:p>
        </p:txBody>
      </p:sp>
    </p:spTree>
    <p:extLst>
      <p:ext uri="{BB962C8B-B14F-4D97-AF65-F5344CB8AC3E}">
        <p14:creationId xmlns:p14="http://schemas.microsoft.com/office/powerpoint/2010/main" val="3656811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servazione_momento">
            <a:hlinkClick r:id="" action="ppaction://media"/>
            <a:extLst>
              <a:ext uri="{FF2B5EF4-FFF2-40B4-BE49-F238E27FC236}">
                <a16:creationId xmlns:a16="http://schemas.microsoft.com/office/drawing/2014/main" id="{B8098C09-6E4E-4E77-B022-5A314CF3707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953186" y="0"/>
            <a:ext cx="4119407" cy="6858000"/>
          </a:xfrm>
          <a:prstGeom prst="rect">
            <a:avLst/>
          </a:prstGeom>
        </p:spPr>
      </p:pic>
      <p:pic>
        <p:nvPicPr>
          <p:cNvPr id="2" name="Snaptik_7148471955249810693_samantha-cristoforetti.mp4" descr="Snaptik_7148471955249810693_samantha-cristoforetti.mp4">
            <a:hlinkClick r:id="" action="ppaction://media"/>
            <a:extLst>
              <a:ext uri="{FF2B5EF4-FFF2-40B4-BE49-F238E27FC236}">
                <a16:creationId xmlns:a16="http://schemas.microsoft.com/office/drawing/2014/main" id="{3FD11F12-1EC1-4D4E-95A0-B2209673914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072593" y="0"/>
            <a:ext cx="4119407" cy="6858000"/>
          </a:xfrm>
          <a:prstGeom prst="rect">
            <a:avLst/>
          </a:prstGeom>
        </p:spPr>
      </p:pic>
      <p:pic>
        <p:nvPicPr>
          <p:cNvPr id="3" name="44ae6a6b0628f26e39e3be5ac38b143c.mp4" descr="44ae6a6b0628f26e39e3be5ac38b143c.mp4">
            <a:hlinkClick r:id="" action="ppaction://media"/>
            <a:extLst>
              <a:ext uri="{FF2B5EF4-FFF2-40B4-BE49-F238E27FC236}">
                <a16:creationId xmlns:a16="http://schemas.microsoft.com/office/drawing/2014/main" id="{C3705E4C-4F81-B04B-AD63-BDC7CD0C840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0" y="23648"/>
            <a:ext cx="3953186" cy="6858000"/>
          </a:xfrm>
          <a:prstGeom prst="rect">
            <a:avLst/>
          </a:prstGeom>
        </p:spPr>
      </p:pic>
    </p:spTree>
    <p:extLst>
      <p:ext uri="{BB962C8B-B14F-4D97-AF65-F5344CB8AC3E}">
        <p14:creationId xmlns:p14="http://schemas.microsoft.com/office/powerpoint/2010/main" val="307302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134"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642" fill="hold"/>
                                        <p:tgtEl>
                                          <p:spTgt spid="2"/>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0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video>
              <p:cMediaNode vol="80000">
                <p:cTn id="21" fill="hold" display="0">
                  <p:stCondLst>
                    <p:cond delay="indefinite"/>
                  </p:stCondLst>
                </p:cTn>
                <p:tgtEl>
                  <p:spTgt spid="2"/>
                </p:tgtEl>
              </p:cMediaNode>
            </p:video>
            <p:seq concurrent="1" nextAc="seek">
              <p:cTn id="22" restart="whenNotActive" fill="hold" evtFilter="cancelBubble" nodeType="interactiveSeq">
                <p:stCondLst>
                  <p:cond evt="onClick" delay="0">
                    <p:tgtEl>
                      <p:spTgt spid="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2"/>
                                        </p:tgtEl>
                                      </p:cBhvr>
                                    </p:cmd>
                                  </p:childTnLst>
                                </p:cTn>
                              </p:par>
                            </p:childTnLst>
                          </p:cTn>
                        </p:par>
                      </p:childTnLst>
                    </p:cTn>
                  </p:par>
                </p:childTnLst>
              </p:cTn>
              <p:nextCondLst>
                <p:cond evt="onClick" delay="0">
                  <p:tgtEl>
                    <p:spTgt spid="2"/>
                  </p:tgtEl>
                </p:cond>
              </p:nextCondLst>
            </p:seq>
            <p:video>
              <p:cMediaNode vol="80000">
                <p:cTn id="27" fill="hold" display="0">
                  <p:stCondLst>
                    <p:cond delay="indefinite"/>
                  </p:stCondLst>
                </p:cTn>
                <p:tgtEl>
                  <p:spTgt spid="3"/>
                </p:tgtEl>
              </p:cMediaNode>
            </p:video>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numero diapositiva 8">
            <a:extLst>
              <a:ext uri="{FF2B5EF4-FFF2-40B4-BE49-F238E27FC236}">
                <a16:creationId xmlns:a16="http://schemas.microsoft.com/office/drawing/2014/main" id="{B5975FA5-3486-0A24-AF39-EF1B8250231F}"/>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it-IT" noProof="0" smtClean="0"/>
              <a:pPr rtl="0">
                <a:spcAft>
                  <a:spcPts val="600"/>
                </a:spcAft>
              </a:pPr>
              <a:t>2</a:t>
            </a:fld>
            <a:endParaRPr lang="it-IT" noProof="0"/>
          </a:p>
        </p:txBody>
      </p:sp>
      <p:pic>
        <p:nvPicPr>
          <p:cNvPr id="2052" name="Picture 4" descr="Nobel per la Fisica ad Alain Aspect, John F. Clauser e Anton Zellinger per  le loro ricerche sulla meccanica quantistica | Corriere.it">
            <a:extLst>
              <a:ext uri="{FF2B5EF4-FFF2-40B4-BE49-F238E27FC236}">
                <a16:creationId xmlns:a16="http://schemas.microsoft.com/office/drawing/2014/main" id="{AB3CFAAD-1071-B041-62E8-43B19585D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081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0CF02E70-11FD-E14E-A33A-8248A68CDBBA}"/>
              </a:ext>
            </a:extLst>
          </p:cNvPr>
          <p:cNvPicPr>
            <a:picLocks noChangeAspect="1"/>
          </p:cNvPicPr>
          <p:nvPr/>
        </p:nvPicPr>
        <p:blipFill>
          <a:blip r:embed="rId2"/>
          <a:stretch>
            <a:fillRect/>
          </a:stretch>
        </p:blipFill>
        <p:spPr>
          <a:xfrm>
            <a:off x="250545" y="1493858"/>
            <a:ext cx="5693376" cy="2845060"/>
          </a:xfrm>
          <a:prstGeom prst="roundRect">
            <a:avLst>
              <a:gd name="adj" fmla="val 16667"/>
            </a:avLst>
          </a:prstGeom>
          <a:solidFill>
            <a:schemeClr val="tx1">
              <a:lumMod val="95000"/>
            </a:schemeClr>
          </a:solidFill>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 name="Immagine 2">
            <a:extLst>
              <a:ext uri="{FF2B5EF4-FFF2-40B4-BE49-F238E27FC236}">
                <a16:creationId xmlns:a16="http://schemas.microsoft.com/office/drawing/2014/main" id="{12971388-C487-1741-B386-2A708DE1C97F}"/>
              </a:ext>
            </a:extLst>
          </p:cNvPr>
          <p:cNvPicPr>
            <a:picLocks noChangeAspect="1"/>
          </p:cNvPicPr>
          <p:nvPr/>
        </p:nvPicPr>
        <p:blipFill>
          <a:blip r:embed="rId3"/>
          <a:stretch>
            <a:fillRect/>
          </a:stretch>
        </p:blipFill>
        <p:spPr>
          <a:xfrm>
            <a:off x="1785635" y="3760552"/>
            <a:ext cx="1889894" cy="189833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Titolo 14">
            <a:extLst>
              <a:ext uri="{FF2B5EF4-FFF2-40B4-BE49-F238E27FC236}">
                <a16:creationId xmlns:a16="http://schemas.microsoft.com/office/drawing/2014/main" id="{328AF517-499C-2848-8B02-95A42D3E026D}"/>
              </a:ext>
            </a:extLst>
          </p:cNvPr>
          <p:cNvSpPr txBox="1">
            <a:spLocks/>
          </p:cNvSpPr>
          <p:nvPr/>
        </p:nvSpPr>
        <p:spPr>
          <a:xfrm>
            <a:off x="322263" y="270063"/>
            <a:ext cx="10453468" cy="920488"/>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a:lstStyle>
          <a:p>
            <a:pPr>
              <a:lnSpc>
                <a:spcPct val="100000"/>
              </a:lnSpc>
            </a:pPr>
            <a:r>
              <a:rPr lang="it-IT" sz="6000" dirty="0"/>
              <a:t>Conservazione - Correlazione</a:t>
            </a:r>
          </a:p>
        </p:txBody>
      </p:sp>
      <p:sp>
        <p:nvSpPr>
          <p:cNvPr id="5" name="Segnaposto contenuto 11">
            <a:extLst>
              <a:ext uri="{FF2B5EF4-FFF2-40B4-BE49-F238E27FC236}">
                <a16:creationId xmlns:a16="http://schemas.microsoft.com/office/drawing/2014/main" id="{3C43B40D-E27D-924F-A00D-1C75432EE929}"/>
              </a:ext>
            </a:extLst>
          </p:cNvPr>
          <p:cNvSpPr txBox="1">
            <a:spLocks/>
          </p:cNvSpPr>
          <p:nvPr/>
        </p:nvSpPr>
        <p:spPr>
          <a:xfrm>
            <a:off x="6425445" y="1397822"/>
            <a:ext cx="5347017" cy="4583141"/>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800" dirty="0">
                <a:effectLst/>
                <a:latin typeface="Roboto" panose="02000000000000000000" pitchFamily="2" charset="0"/>
                <a:ea typeface="Times New Roman" panose="02020603050405020304" pitchFamily="18" charset="0"/>
                <a:cs typeface="Times New Roman" panose="02020603050405020304" pitchFamily="18" charset="0"/>
              </a:rPr>
              <a:t>si possono creare due elettroni in modo che la somma dei loro spin faccia esattamente zero </a:t>
            </a:r>
          </a:p>
          <a:p>
            <a:r>
              <a:rPr lang="it-IT" sz="1800" dirty="0">
                <a:effectLst/>
                <a:latin typeface="Roboto" panose="02000000000000000000" pitchFamily="2" charset="0"/>
                <a:ea typeface="Times New Roman" panose="02020603050405020304" pitchFamily="18" charset="0"/>
                <a:cs typeface="Times New Roman" panose="02020603050405020304" pitchFamily="18" charset="0"/>
              </a:rPr>
              <a:t>non ci interessa sapere esattamente come facciamo questa cosa il punto veramente importante è che una volta che questi due elettroni sono stati creati o preparati in questo modo cioè con la somma dello spin complessivo uguale a zero sono costretti a rimanere in questo stato cioè sono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correlati</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quindi </a:t>
            </a:r>
          </a:p>
          <a:p>
            <a:r>
              <a:rPr lang="it-IT" sz="1800" dirty="0">
                <a:effectLst/>
                <a:latin typeface="Roboto" panose="02000000000000000000" pitchFamily="2" charset="0"/>
                <a:ea typeface="Times New Roman" panose="02020603050405020304" pitchFamily="18" charset="0"/>
                <a:cs typeface="Times New Roman" panose="02020603050405020304" pitchFamily="18" charset="0"/>
              </a:rPr>
              <a:t>se uno dei due spin è più un mezzo l'altro deve essere per forza meno un mezzo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la somma deve fare zero qualunque cosa accada </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3930854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lip_1.mp4" descr="clip_1.mp4">
            <a:hlinkClick r:id="" action="ppaction://media"/>
            <a:extLst>
              <a:ext uri="{FF2B5EF4-FFF2-40B4-BE49-F238E27FC236}">
                <a16:creationId xmlns:a16="http://schemas.microsoft.com/office/drawing/2014/main" id="{1291A21C-FC6C-1C4B-BBB6-D0ADBD4A79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3100" y="381000"/>
            <a:ext cx="10845800" cy="6096000"/>
          </a:xfrm>
          <a:prstGeom prst="rect">
            <a:avLst/>
          </a:prstGeom>
        </p:spPr>
      </p:pic>
    </p:spTree>
    <p:extLst>
      <p:ext uri="{BB962C8B-B14F-4D97-AF65-F5344CB8AC3E}">
        <p14:creationId xmlns:p14="http://schemas.microsoft.com/office/powerpoint/2010/main" val="326328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olo 14">
            <a:extLst>
              <a:ext uri="{FF2B5EF4-FFF2-40B4-BE49-F238E27FC236}">
                <a16:creationId xmlns:a16="http://schemas.microsoft.com/office/drawing/2014/main" id="{40F1DF5B-353A-4270-8C10-6A1509441174}"/>
              </a:ext>
            </a:extLst>
          </p:cNvPr>
          <p:cNvSpPr>
            <a:spLocks noGrp="1"/>
          </p:cNvSpPr>
          <p:nvPr>
            <p:ph type="ctrTitle"/>
          </p:nvPr>
        </p:nvSpPr>
        <p:spPr>
          <a:xfrm>
            <a:off x="550863" y="549275"/>
            <a:ext cx="5762255" cy="2986234"/>
          </a:xfrm>
        </p:spPr>
        <p:txBody>
          <a:bodyPr vert="horz" wrap="square" lIns="0" tIns="0" rIns="0" bIns="0" rtlCol="0" anchor="b" anchorCtr="0">
            <a:normAutofit/>
          </a:bodyPr>
          <a:lstStyle/>
          <a:p>
            <a:pPr rtl="0">
              <a:lnSpc>
                <a:spcPct val="100000"/>
              </a:lnSpc>
            </a:pPr>
            <a:r>
              <a:rPr lang="it-IT" sz="6400" kern="1200" dirty="0">
                <a:solidFill>
                  <a:schemeClr val="tx1"/>
                </a:solidFill>
                <a:latin typeface="+mj-lt"/>
                <a:ea typeface="+mj-ea"/>
                <a:cs typeface="+mj-cs"/>
              </a:rPr>
              <a:t>Sovrapposizione</a:t>
            </a:r>
          </a:p>
        </p:txBody>
      </p:sp>
      <p:pic>
        <p:nvPicPr>
          <p:cNvPr id="5" name="Segnaposto immagine 4">
            <a:extLst>
              <a:ext uri="{FF2B5EF4-FFF2-40B4-BE49-F238E27FC236}">
                <a16:creationId xmlns:a16="http://schemas.microsoft.com/office/drawing/2014/main" id="{7134C821-7269-4749-B4F2-BEC5C01E23CC}"/>
              </a:ext>
            </a:extLst>
          </p:cNvPr>
          <p:cNvPicPr>
            <a:picLocks noGrp="1" noChangeAspect="1"/>
          </p:cNvPicPr>
          <p:nvPr>
            <p:ph type="pic" sz="quarter" idx="13"/>
          </p:nvPr>
        </p:nvPicPr>
        <p:blipFill>
          <a:blip r:embed="rId3"/>
          <a:srcRect t="7036" b="7036"/>
          <a:stretch>
            <a:fillRect/>
          </a:stretch>
        </p:blipFill>
        <p:spPr/>
      </p:pic>
      <p:sp>
        <p:nvSpPr>
          <p:cNvPr id="22" name="Titolo 14">
            <a:extLst>
              <a:ext uri="{FF2B5EF4-FFF2-40B4-BE49-F238E27FC236}">
                <a16:creationId xmlns:a16="http://schemas.microsoft.com/office/drawing/2014/main" id="{4B00454A-79E5-402A-A9DD-B3D90A6599D3}"/>
              </a:ext>
            </a:extLst>
          </p:cNvPr>
          <p:cNvSpPr txBox="1">
            <a:spLocks/>
          </p:cNvSpPr>
          <p:nvPr/>
        </p:nvSpPr>
        <p:spPr>
          <a:xfrm>
            <a:off x="550863" y="4714310"/>
            <a:ext cx="5545137" cy="920488"/>
          </a:xfrm>
          <a:prstGeom prst="rect">
            <a:avLst/>
          </a:prstGeom>
        </p:spPr>
        <p:txBody>
          <a:bodyPr vert="horz" wrap="square" lIns="0" tIns="0" rIns="0" bIns="0" rtlCol="0" anchor="b" anchorCtr="0">
            <a:normAutofit fontScale="97500" lnSpcReduction="100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dirty="0">
                <a:solidFill>
                  <a:schemeClr val="bg1"/>
                </a:solidFill>
              </a:rPr>
              <a:t>Sovrapposizione</a:t>
            </a:r>
          </a:p>
        </p:txBody>
      </p:sp>
    </p:spTree>
    <p:extLst>
      <p:ext uri="{BB962C8B-B14F-4D97-AF65-F5344CB8AC3E}">
        <p14:creationId xmlns:p14="http://schemas.microsoft.com/office/powerpoint/2010/main" val="871650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p:txBody>
          <a:bodyPr/>
          <a:lstStyle/>
          <a:p>
            <a:r>
              <a:rPr lang="it-IT" dirty="0"/>
              <a:t>Sovrapposizione</a:t>
            </a:r>
          </a:p>
        </p:txBody>
      </p:sp>
      <p:sp>
        <p:nvSpPr>
          <p:cNvPr id="10" name="Segnaposto testo 9">
            <a:extLst>
              <a:ext uri="{FF2B5EF4-FFF2-40B4-BE49-F238E27FC236}">
                <a16:creationId xmlns:a16="http://schemas.microsoft.com/office/drawing/2014/main" id="{172EB3EF-E058-406C-B4B0-072831A5A67E}"/>
              </a:ext>
            </a:extLst>
          </p:cNvPr>
          <p:cNvSpPr>
            <a:spLocks noGrp="1"/>
          </p:cNvSpPr>
          <p:nvPr>
            <p:ph type="body" sz="half" idx="2"/>
          </p:nvPr>
        </p:nvSpPr>
        <p:spPr>
          <a:xfrm>
            <a:off x="550863" y="1750060"/>
            <a:ext cx="4202440" cy="4342765"/>
          </a:xfrm>
        </p:spPr>
        <p:txBody>
          <a:bodyPr/>
          <a:lstStyle/>
          <a:p>
            <a:r>
              <a:rPr lang="it-IT" sz="1800" dirty="0">
                <a:latin typeface="Roboto" panose="02000000000000000000" pitchFamily="2" charset="0"/>
                <a:ea typeface="Times New Roman" panose="02020603050405020304" pitchFamily="18" charset="0"/>
                <a:cs typeface="Times New Roman" panose="02020603050405020304" pitchFamily="18" charset="0"/>
              </a:rPr>
              <a:t>I</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n meccanica quantistica però la cosa è in effetti un p</a:t>
            </a:r>
            <a:r>
              <a:rPr lang="it-IT" sz="1800" dirty="0">
                <a:latin typeface="Roboto" panose="02000000000000000000" pitchFamily="2" charset="0"/>
                <a:ea typeface="Times New Roman" panose="02020603050405020304" pitchFamily="18" charset="0"/>
                <a:cs typeface="Times New Roman" panose="02020603050405020304" pitchFamily="18" charset="0"/>
              </a:rPr>
              <a:t>o’ </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più strana perché le particelle quantistiche non hanno proprietà definite fino a quando non andiamo a misurarle quindi lo spin di un elettrone per esempio non è +1/2 o -1/2 un mezzo prima della misura ma in realtà è quello che meccanica quantistica viene chiamato una </a:t>
            </a:r>
            <a:r>
              <a:rPr lang="it-IT" sz="1800" dirty="0">
                <a:solidFill>
                  <a:srgbClr val="FFFF00">
                    <a:alpha val="60000"/>
                  </a:srgbClr>
                </a:solidFill>
                <a:effectLst/>
                <a:latin typeface="Roboto" panose="02000000000000000000" pitchFamily="2" charset="0"/>
                <a:ea typeface="Times New Roman" panose="02020603050405020304" pitchFamily="18" charset="0"/>
                <a:cs typeface="Times New Roman" panose="02020603050405020304" pitchFamily="18" charset="0"/>
              </a:rPr>
              <a:t>sovrapposizione</a:t>
            </a:r>
            <a:r>
              <a:rPr lang="it-IT" sz="2000" dirty="0">
                <a:effectLst/>
              </a:rPr>
              <a:t> </a:t>
            </a:r>
            <a:endParaRPr lang="it-IT" dirty="0"/>
          </a:p>
        </p:txBody>
      </p:sp>
      <p:pic>
        <p:nvPicPr>
          <p:cNvPr id="1026" name="Picture 2" descr="Schrödinger's Cat and Current State of Stock Market">
            <a:extLst>
              <a:ext uri="{FF2B5EF4-FFF2-40B4-BE49-F238E27FC236}">
                <a16:creationId xmlns:a16="http://schemas.microsoft.com/office/drawing/2014/main" id="{CA42E12C-55BB-2446-8B63-40A6BCF838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572" y="-67234"/>
            <a:ext cx="6294876" cy="468698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6DBC61C6-600D-3947-ACC9-F576A47BF852}"/>
              </a:ext>
            </a:extLst>
          </p:cNvPr>
          <p:cNvPicPr>
            <a:picLocks noChangeAspect="1"/>
          </p:cNvPicPr>
          <p:nvPr/>
        </p:nvPicPr>
        <p:blipFill>
          <a:blip r:embed="rId3"/>
          <a:stretch>
            <a:fillRect/>
          </a:stretch>
        </p:blipFill>
        <p:spPr>
          <a:xfrm>
            <a:off x="8158656" y="3921442"/>
            <a:ext cx="3120533" cy="206904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4041503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p:txBody>
          <a:bodyPr/>
          <a:lstStyle/>
          <a:p>
            <a:r>
              <a:rPr lang="it-IT" dirty="0"/>
              <a:t>Sovrapposizione</a:t>
            </a:r>
          </a:p>
        </p:txBody>
      </p:sp>
      <p:sp>
        <p:nvSpPr>
          <p:cNvPr id="10" name="Segnaposto testo 9">
            <a:extLst>
              <a:ext uri="{FF2B5EF4-FFF2-40B4-BE49-F238E27FC236}">
                <a16:creationId xmlns:a16="http://schemas.microsoft.com/office/drawing/2014/main" id="{172EB3EF-E058-406C-B4B0-072831A5A67E}"/>
              </a:ext>
            </a:extLst>
          </p:cNvPr>
          <p:cNvSpPr>
            <a:spLocks noGrp="1"/>
          </p:cNvSpPr>
          <p:nvPr>
            <p:ph type="body" sz="half" idx="2"/>
          </p:nvPr>
        </p:nvSpPr>
        <p:spPr>
          <a:xfrm>
            <a:off x="7186187" y="446941"/>
            <a:ext cx="4454949" cy="4342765"/>
          </a:xfrm>
        </p:spPr>
        <p:txBody>
          <a:bodyPr/>
          <a:lstStyle/>
          <a:p>
            <a:pPr marL="285750" indent="-285750">
              <a:buFont typeface="Arial" panose="020B0604020202020204" pitchFamily="34" charset="0"/>
              <a:buChar char="•"/>
            </a:pPr>
            <a:r>
              <a:rPr lang="it-IT" sz="1800" dirty="0">
                <a:latin typeface="Roboto" panose="02000000000000000000" pitchFamily="2" charset="0"/>
                <a:ea typeface="Times New Roman" panose="02020603050405020304" pitchFamily="18" charset="0"/>
                <a:cs typeface="Times New Roman" panose="02020603050405020304" pitchFamily="18" charset="0"/>
              </a:rPr>
              <a:t>A</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nche su questo c'è un po’ di confusione perché spesso si legge che fino a quando non facciamo una misura dello spin dell'elettrone sappiamo solo che c'è 50 per cento di probabilità che sia sue 50 per cento probabilità che sia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giu</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Ma questo è vero anche in un sistema classico. Non c'è niente di strano! Se ho una moneta dentro una scatola non so se è testa o croce fino a quando non avrò aperto la scatola so solo che c'è una probabilità del 50 per cento di aprire e trovare che la moneta con la faccia in su che indica testa o il 50 per cento di aprire e vedere croce. </a:t>
            </a:r>
          </a:p>
          <a:p>
            <a:pPr marL="285750" indent="-285750">
              <a:buFont typeface="Arial" panose="020B0604020202020204" pitchFamily="34" charset="0"/>
              <a:buChar char="•"/>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In meccanica quantistica la faccenda è diversa!</a:t>
            </a:r>
            <a:endParaRPr lang="it-IT" dirty="0"/>
          </a:p>
        </p:txBody>
      </p:sp>
      <p:pic>
        <p:nvPicPr>
          <p:cNvPr id="11" name="Immagine 10">
            <a:extLst>
              <a:ext uri="{FF2B5EF4-FFF2-40B4-BE49-F238E27FC236}">
                <a16:creationId xmlns:a16="http://schemas.microsoft.com/office/drawing/2014/main" id="{6DBC61C6-600D-3947-ACC9-F576A47BF852}"/>
              </a:ext>
            </a:extLst>
          </p:cNvPr>
          <p:cNvPicPr>
            <a:picLocks noChangeAspect="1"/>
          </p:cNvPicPr>
          <p:nvPr/>
        </p:nvPicPr>
        <p:blipFill>
          <a:blip r:embed="rId2"/>
          <a:stretch>
            <a:fillRect/>
          </a:stretch>
        </p:blipFill>
        <p:spPr>
          <a:xfrm>
            <a:off x="3983780" y="446941"/>
            <a:ext cx="3120533" cy="206904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50" name="Picture 2" descr="Red Gold Coin Box, Rs 30/piece Rk Enterprises | ID: 15132277848">
            <a:extLst>
              <a:ext uri="{FF2B5EF4-FFF2-40B4-BE49-F238E27FC236}">
                <a16:creationId xmlns:a16="http://schemas.microsoft.com/office/drawing/2014/main" id="{9BE3A333-AF17-F541-A6A6-F16E0A618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06" y="2618323"/>
            <a:ext cx="3845859" cy="384585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63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84595E-841C-514F-8E10-0101B9209770}"/>
              </a:ext>
            </a:extLst>
          </p:cNvPr>
          <p:cNvSpPr>
            <a:spLocks noGrp="1"/>
          </p:cNvSpPr>
          <p:nvPr>
            <p:ph type="title"/>
          </p:nvPr>
        </p:nvSpPr>
        <p:spPr/>
        <p:txBody>
          <a:bodyPr/>
          <a:lstStyle/>
          <a:p>
            <a:r>
              <a:rPr lang="it-IT" dirty="0"/>
              <a:t>Sovrapposizione</a:t>
            </a:r>
          </a:p>
        </p:txBody>
      </p:sp>
      <p:pic>
        <p:nvPicPr>
          <p:cNvPr id="9" name="Immagine 8">
            <a:extLst>
              <a:ext uri="{FF2B5EF4-FFF2-40B4-BE49-F238E27FC236}">
                <a16:creationId xmlns:a16="http://schemas.microsoft.com/office/drawing/2014/main" id="{50E4E622-CF8A-C548-BF49-E6A09B8ACAEF}"/>
              </a:ext>
            </a:extLst>
          </p:cNvPr>
          <p:cNvPicPr>
            <a:picLocks noChangeAspect="1"/>
          </p:cNvPicPr>
          <p:nvPr/>
        </p:nvPicPr>
        <p:blipFill>
          <a:blip r:embed="rId2"/>
          <a:stretch>
            <a:fillRect/>
          </a:stretch>
        </p:blipFill>
        <p:spPr>
          <a:xfrm>
            <a:off x="550862" y="1351630"/>
            <a:ext cx="7544267" cy="5280987"/>
          </a:xfrm>
          <a:prstGeom prst="rect">
            <a:avLst/>
          </a:prstGeom>
          <a:solidFill>
            <a:schemeClr val="tx1"/>
          </a:solidFill>
        </p:spPr>
      </p:pic>
      <p:pic>
        <p:nvPicPr>
          <p:cNvPr id="4" name="Immagine 3">
            <a:extLst>
              <a:ext uri="{FF2B5EF4-FFF2-40B4-BE49-F238E27FC236}">
                <a16:creationId xmlns:a16="http://schemas.microsoft.com/office/drawing/2014/main" id="{F83EA93F-BFD8-1B02-01EA-CD4F817B8FF0}"/>
              </a:ext>
            </a:extLst>
          </p:cNvPr>
          <p:cNvPicPr>
            <a:picLocks noChangeAspect="1"/>
          </p:cNvPicPr>
          <p:nvPr/>
        </p:nvPicPr>
        <p:blipFill>
          <a:blip r:embed="rId3"/>
          <a:stretch>
            <a:fillRect/>
          </a:stretch>
        </p:blipFill>
        <p:spPr>
          <a:xfrm>
            <a:off x="8401283" y="1351630"/>
            <a:ext cx="3515734" cy="5280986"/>
          </a:xfrm>
          <a:prstGeom prst="rect">
            <a:avLst/>
          </a:prstGeom>
        </p:spPr>
      </p:pic>
      <p:sp>
        <p:nvSpPr>
          <p:cNvPr id="5" name="Freccia in giù 4">
            <a:extLst>
              <a:ext uri="{FF2B5EF4-FFF2-40B4-BE49-F238E27FC236}">
                <a16:creationId xmlns:a16="http://schemas.microsoft.com/office/drawing/2014/main" id="{0004B980-4791-641E-DE88-093883C432FA}"/>
              </a:ext>
            </a:extLst>
          </p:cNvPr>
          <p:cNvSpPr/>
          <p:nvPr/>
        </p:nvSpPr>
        <p:spPr>
          <a:xfrm>
            <a:off x="11118128" y="119269"/>
            <a:ext cx="844826" cy="116278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64598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76EE26C-D431-AA4A-ADAB-FDA5AB979AC0}"/>
              </a:ext>
            </a:extLst>
          </p:cNvPr>
          <p:cNvPicPr>
            <a:picLocks noChangeAspect="1"/>
          </p:cNvPicPr>
          <p:nvPr/>
        </p:nvPicPr>
        <p:blipFill>
          <a:blip r:embed="rId2"/>
          <a:stretch>
            <a:fillRect/>
          </a:stretch>
        </p:blipFill>
        <p:spPr>
          <a:xfrm>
            <a:off x="550860" y="1351629"/>
            <a:ext cx="7544267" cy="5280987"/>
          </a:xfrm>
          <a:prstGeom prst="rect">
            <a:avLst/>
          </a:prstGeom>
          <a:solidFill>
            <a:schemeClr val="tx1"/>
          </a:solidFill>
        </p:spPr>
      </p:pic>
      <p:sp>
        <p:nvSpPr>
          <p:cNvPr id="2" name="Titolo 1">
            <a:extLst>
              <a:ext uri="{FF2B5EF4-FFF2-40B4-BE49-F238E27FC236}">
                <a16:creationId xmlns:a16="http://schemas.microsoft.com/office/drawing/2014/main" id="{1284595E-841C-514F-8E10-0101B9209770}"/>
              </a:ext>
            </a:extLst>
          </p:cNvPr>
          <p:cNvSpPr>
            <a:spLocks noGrp="1"/>
          </p:cNvSpPr>
          <p:nvPr>
            <p:ph type="title"/>
          </p:nvPr>
        </p:nvSpPr>
        <p:spPr/>
        <p:txBody>
          <a:bodyPr/>
          <a:lstStyle/>
          <a:p>
            <a:r>
              <a:rPr lang="it-IT" dirty="0"/>
              <a:t>Sovrapposizione</a:t>
            </a:r>
          </a:p>
        </p:txBody>
      </p:sp>
      <p:pic>
        <p:nvPicPr>
          <p:cNvPr id="3" name="Immagine 2">
            <a:extLst>
              <a:ext uri="{FF2B5EF4-FFF2-40B4-BE49-F238E27FC236}">
                <a16:creationId xmlns:a16="http://schemas.microsoft.com/office/drawing/2014/main" id="{D5FC7D48-3192-16FF-ED0C-A145BE0DA7FF}"/>
              </a:ext>
            </a:extLst>
          </p:cNvPr>
          <p:cNvPicPr>
            <a:picLocks noChangeAspect="1"/>
          </p:cNvPicPr>
          <p:nvPr/>
        </p:nvPicPr>
        <p:blipFill>
          <a:blip r:embed="rId3"/>
          <a:stretch>
            <a:fillRect/>
          </a:stretch>
        </p:blipFill>
        <p:spPr>
          <a:xfrm>
            <a:off x="8401283" y="1351630"/>
            <a:ext cx="3515734" cy="5280986"/>
          </a:xfrm>
          <a:prstGeom prst="rect">
            <a:avLst/>
          </a:prstGeom>
        </p:spPr>
      </p:pic>
      <p:sp>
        <p:nvSpPr>
          <p:cNvPr id="5" name="Freccia in giù 4">
            <a:extLst>
              <a:ext uri="{FF2B5EF4-FFF2-40B4-BE49-F238E27FC236}">
                <a16:creationId xmlns:a16="http://schemas.microsoft.com/office/drawing/2014/main" id="{6AFDCEB6-20FF-5338-4AB0-2D4FC7EA0763}"/>
              </a:ext>
            </a:extLst>
          </p:cNvPr>
          <p:cNvSpPr/>
          <p:nvPr/>
        </p:nvSpPr>
        <p:spPr>
          <a:xfrm>
            <a:off x="10511839" y="119269"/>
            <a:ext cx="844826" cy="1162786"/>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42635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84595E-841C-514F-8E10-0101B9209770}"/>
              </a:ext>
            </a:extLst>
          </p:cNvPr>
          <p:cNvSpPr>
            <a:spLocks noGrp="1"/>
          </p:cNvSpPr>
          <p:nvPr>
            <p:ph type="title"/>
          </p:nvPr>
        </p:nvSpPr>
        <p:spPr>
          <a:xfrm>
            <a:off x="550861" y="131831"/>
            <a:ext cx="11090275" cy="984885"/>
          </a:xfrm>
        </p:spPr>
        <p:txBody>
          <a:bodyPr/>
          <a:lstStyle/>
          <a:p>
            <a:r>
              <a:rPr lang="it-IT" dirty="0"/>
              <a:t>Sovrapposizione</a:t>
            </a:r>
          </a:p>
        </p:txBody>
      </p:sp>
      <p:pic>
        <p:nvPicPr>
          <p:cNvPr id="7" name="Immagine 6">
            <a:extLst>
              <a:ext uri="{FF2B5EF4-FFF2-40B4-BE49-F238E27FC236}">
                <a16:creationId xmlns:a16="http://schemas.microsoft.com/office/drawing/2014/main" id="{ACF61E8D-839D-9CF7-2A49-6A97DE6C746B}"/>
              </a:ext>
            </a:extLst>
          </p:cNvPr>
          <p:cNvPicPr>
            <a:picLocks noChangeAspect="1"/>
          </p:cNvPicPr>
          <p:nvPr/>
        </p:nvPicPr>
        <p:blipFill>
          <a:blip r:embed="rId2"/>
          <a:stretch>
            <a:fillRect/>
          </a:stretch>
        </p:blipFill>
        <p:spPr>
          <a:xfrm>
            <a:off x="550861" y="807579"/>
            <a:ext cx="8334721" cy="5686425"/>
          </a:xfrm>
          <a:prstGeom prst="rect">
            <a:avLst/>
          </a:prstGeom>
        </p:spPr>
      </p:pic>
      <p:pic>
        <p:nvPicPr>
          <p:cNvPr id="1026" name="Picture 2">
            <a:extLst>
              <a:ext uri="{FF2B5EF4-FFF2-40B4-BE49-F238E27FC236}">
                <a16:creationId xmlns:a16="http://schemas.microsoft.com/office/drawing/2014/main" id="{480EB54E-59C1-DCCB-F8B2-5E60FDD4F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212" y="807579"/>
            <a:ext cx="1962150" cy="568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228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BD3750CE-C5EE-48EB-BAED-61B571636AE9}"/>
              </a:ext>
            </a:extLst>
          </p:cNvPr>
          <p:cNvSpPr>
            <a:spLocks noGrp="1"/>
          </p:cNvSpPr>
          <p:nvPr>
            <p:ph type="dt" sz="half" idx="10"/>
          </p:nvPr>
        </p:nvSpPr>
        <p:spPr/>
        <p:txBody>
          <a:bodyPr/>
          <a:lstStyle/>
          <a:p>
            <a:pPr rtl="0"/>
            <a:r>
              <a:rPr lang="it-IT"/>
              <a:t>Martedì 2 febbraio 20XX</a:t>
            </a:r>
          </a:p>
        </p:txBody>
      </p:sp>
      <p:sp>
        <p:nvSpPr>
          <p:cNvPr id="4" name="Segnaposto piè di pagina 3">
            <a:extLst>
              <a:ext uri="{FF2B5EF4-FFF2-40B4-BE49-F238E27FC236}">
                <a16:creationId xmlns:a16="http://schemas.microsoft.com/office/drawing/2014/main" id="{4F4BCEC4-DB5A-4A54-A6BC-629C9AC0D49B}"/>
              </a:ext>
            </a:extLst>
          </p:cNvPr>
          <p:cNvSpPr>
            <a:spLocks noGrp="1"/>
          </p:cNvSpPr>
          <p:nvPr>
            <p:ph type="ftr" sz="quarter" idx="11"/>
          </p:nvPr>
        </p:nvSpPr>
        <p:spPr/>
        <p:txBody>
          <a:bodyPr/>
          <a:lstStyle/>
          <a:p>
            <a:pPr rtl="0"/>
            <a:r>
              <a:rPr lang="it-IT"/>
              <a:t>Testo del piè di pagina di esempio</a:t>
            </a:r>
          </a:p>
        </p:txBody>
      </p:sp>
      <p:sp>
        <p:nvSpPr>
          <p:cNvPr id="5" name="Segnaposto numero diapositiva 4">
            <a:extLst>
              <a:ext uri="{FF2B5EF4-FFF2-40B4-BE49-F238E27FC236}">
                <a16:creationId xmlns:a16="http://schemas.microsoft.com/office/drawing/2014/main" id="{6712266E-F9DC-4CA1-8BCE-932B4D149CC9}"/>
              </a:ext>
            </a:extLst>
          </p:cNvPr>
          <p:cNvSpPr>
            <a:spLocks noGrp="1"/>
          </p:cNvSpPr>
          <p:nvPr>
            <p:ph type="sldNum" sz="quarter" idx="12"/>
          </p:nvPr>
        </p:nvSpPr>
        <p:spPr/>
        <p:txBody>
          <a:bodyPr/>
          <a:lstStyle/>
          <a:p>
            <a:pPr rtl="0"/>
            <a:fld id="{DBA1B0FB-D917-4C8C-928F-313BD683BF39}" type="slidenum">
              <a:rPr lang="it-IT" noProof="0" smtClean="0"/>
              <a:t>28</a:t>
            </a:fld>
            <a:endParaRPr lang="it-IT" noProof="0" dirty="0"/>
          </a:p>
        </p:txBody>
      </p:sp>
      <p:pic>
        <p:nvPicPr>
          <p:cNvPr id="17" name="Segnaposto immagine 16" descr="Immagine che contiene testo&#10;&#10;Descrizione generata automaticamente">
            <a:extLst>
              <a:ext uri="{FF2B5EF4-FFF2-40B4-BE49-F238E27FC236}">
                <a16:creationId xmlns:a16="http://schemas.microsoft.com/office/drawing/2014/main" id="{CEF21FBD-B7A9-4784-AF28-4B7B88CB451B}"/>
              </a:ext>
            </a:extLst>
          </p:cNvPr>
          <p:cNvPicPr>
            <a:picLocks noGrp="1" noChangeAspect="1"/>
          </p:cNvPicPr>
          <p:nvPr>
            <p:ph type="pic" sz="quarter" idx="13"/>
          </p:nvPr>
        </p:nvPicPr>
        <p:blipFill>
          <a:blip r:embed="rId2"/>
          <a:srcRect l="2984" r="2984"/>
          <a:stretch>
            <a:fillRect/>
          </a:stretch>
        </p:blipFill>
        <p:spPr/>
      </p:pic>
      <p:sp>
        <p:nvSpPr>
          <p:cNvPr id="18" name="Titolo 14">
            <a:extLst>
              <a:ext uri="{FF2B5EF4-FFF2-40B4-BE49-F238E27FC236}">
                <a16:creationId xmlns:a16="http://schemas.microsoft.com/office/drawing/2014/main" id="{EA814711-8793-4DDB-BE98-DAA7DDBFBF4A}"/>
              </a:ext>
            </a:extLst>
          </p:cNvPr>
          <p:cNvSpPr>
            <a:spLocks noGrp="1"/>
          </p:cNvSpPr>
          <p:nvPr>
            <p:ph type="ctrTitle"/>
          </p:nvPr>
        </p:nvSpPr>
        <p:spPr>
          <a:xfrm>
            <a:off x="523951" y="4751898"/>
            <a:ext cx="5545137" cy="920488"/>
          </a:xfrm>
        </p:spPr>
        <p:txBody>
          <a:bodyPr vert="horz" wrap="square" lIns="0" tIns="0" rIns="0" bIns="0" rtlCol="0" anchor="b" anchorCtr="0">
            <a:normAutofit fontScale="90000"/>
          </a:bodyPr>
          <a:lstStyle/>
          <a:p>
            <a:pPr rtl="0">
              <a:lnSpc>
                <a:spcPct val="100000"/>
              </a:lnSpc>
            </a:pPr>
            <a:r>
              <a:rPr lang="it-IT" dirty="0"/>
              <a:t>Entanglement</a:t>
            </a:r>
            <a:endParaRPr lang="it-IT" sz="6400" kern="1200" dirty="0">
              <a:solidFill>
                <a:schemeClr val="tx1"/>
              </a:solidFill>
              <a:latin typeface="+mj-lt"/>
              <a:ea typeface="+mj-ea"/>
              <a:cs typeface="+mj-cs"/>
            </a:endParaRPr>
          </a:p>
        </p:txBody>
      </p:sp>
    </p:spTree>
    <p:extLst>
      <p:ext uri="{BB962C8B-B14F-4D97-AF65-F5344CB8AC3E}">
        <p14:creationId xmlns:p14="http://schemas.microsoft.com/office/powerpoint/2010/main" val="1849845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134471" y="549275"/>
            <a:ext cx="2761129" cy="984885"/>
          </a:xfrm>
        </p:spPr>
        <p:txBody>
          <a:bodyPr/>
          <a:lstStyle/>
          <a:p>
            <a:r>
              <a:rPr lang="it-IT" dirty="0" err="1"/>
              <a:t>Entanglement</a:t>
            </a:r>
            <a:endParaRPr lang="it-IT" dirty="0"/>
          </a:p>
        </p:txBody>
      </p:sp>
      <p:pic>
        <p:nvPicPr>
          <p:cNvPr id="3" name="Immagine 2">
            <a:extLst>
              <a:ext uri="{FF2B5EF4-FFF2-40B4-BE49-F238E27FC236}">
                <a16:creationId xmlns:a16="http://schemas.microsoft.com/office/drawing/2014/main" id="{F3A780AA-7756-224F-85F5-2C81C42023AD}"/>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3793215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it-IT" dirty="0"/>
              <a:t>Introduzione</a:t>
            </a:r>
          </a:p>
        </p:txBody>
      </p:sp>
      <p:pic>
        <p:nvPicPr>
          <p:cNvPr id="20" name="Segnaposto immagine 19" descr="Sfondo digitale punti dati">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42" b="42"/>
          <a:stretch/>
        </p:blipFill>
        <p:spPr>
          <a:xfrm>
            <a:off x="3054096" y="0"/>
            <a:ext cx="3054096" cy="3776472"/>
          </a:xfrm>
        </p:spPr>
      </p:pic>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4721772" y="4508499"/>
            <a:ext cx="7118131" cy="2002659"/>
          </a:xfrm>
          <a:noFill/>
        </p:spPr>
        <p:txBody>
          <a:bodyPr rtlCol="0">
            <a:normAutofit fontScale="92500" lnSpcReduction="20000"/>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I</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n italiano </a:t>
            </a:r>
            <a:r>
              <a:rPr lang="it-IT" sz="1800" dirty="0" err="1">
                <a:solidFill>
                  <a:srgbClr val="FFC000"/>
                </a:solidFill>
                <a:effectLst/>
                <a:latin typeface="Roboto" panose="02000000000000000000" pitchFamily="2" charset="0"/>
                <a:ea typeface="Times New Roman" panose="02020603050405020304" pitchFamily="18" charset="0"/>
                <a:cs typeface="Times New Roman" panose="02020603050405020304" pitchFamily="18" charset="0"/>
              </a:rPr>
              <a:t>entanglement</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 significa semplicemente legato o aggrovigliato attorcigliato. </a:t>
            </a:r>
          </a:p>
          <a:p>
            <a:pPr rtl="0"/>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In meccanica quantistica </a:t>
            </a:r>
            <a:r>
              <a:rPr lang="it-IT" sz="1800" dirty="0" err="1">
                <a:solidFill>
                  <a:srgbClr val="FFFF00"/>
                </a:solidFill>
                <a:effectLst/>
                <a:latin typeface="Roboto" panose="02000000000000000000" pitchFamily="2" charset="0"/>
                <a:ea typeface="Times New Roman" panose="02020603050405020304" pitchFamily="18" charset="0"/>
                <a:cs typeface="Times New Roman" panose="02020603050405020304" pitchFamily="18" charset="0"/>
              </a:rPr>
              <a:t>entanglement</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 significa una cosa precisa, abbastanza semplice da enunciare, indica che due o più particelle sono connesse tra loro, cioè hanno proprietà che sono correlate. In altre parole, lo stato di ciascuna particella non può essere descritto senza tenere conto dell'insieme delle particelle.</a:t>
            </a:r>
            <a:r>
              <a:rPr lang="it-IT" sz="1600" dirty="0">
                <a:solidFill>
                  <a:schemeClr val="tx1"/>
                </a:solidFill>
                <a:effectLst/>
              </a:rPr>
              <a:t> </a:t>
            </a:r>
            <a:endParaRPr lang="it-IT" dirty="0">
              <a:solidFill>
                <a:schemeClr val="tx1"/>
              </a:solidFill>
            </a:endParaRPr>
          </a:p>
        </p:txBody>
      </p:sp>
      <p:pic>
        <p:nvPicPr>
          <p:cNvPr id="14" name="Segnaposto immagine 13" descr="Immagine che contiene testo, persona, uomo, esterni&#10;&#10;Descrizione generata automaticamente">
            <a:extLst>
              <a:ext uri="{FF2B5EF4-FFF2-40B4-BE49-F238E27FC236}">
                <a16:creationId xmlns:a16="http://schemas.microsoft.com/office/drawing/2014/main" id="{686910F2-5F89-45FF-A535-B7CF08B95B89}"/>
              </a:ext>
            </a:extLst>
          </p:cNvPr>
          <p:cNvPicPr>
            <a:picLocks noGrp="1" noChangeAspect="1"/>
          </p:cNvPicPr>
          <p:nvPr>
            <p:ph type="pic" sz="quarter" idx="13"/>
          </p:nvPr>
        </p:nvPicPr>
        <p:blipFill>
          <a:blip r:embed="rId4"/>
          <a:srcRect l="22130" r="22130"/>
          <a:stretch>
            <a:fillRect/>
          </a:stretch>
        </p:blipFill>
        <p:spPr/>
      </p:pic>
      <p:pic>
        <p:nvPicPr>
          <p:cNvPr id="10" name="Segnaposto immagine 9">
            <a:extLst>
              <a:ext uri="{FF2B5EF4-FFF2-40B4-BE49-F238E27FC236}">
                <a16:creationId xmlns:a16="http://schemas.microsoft.com/office/drawing/2014/main" id="{1C0FEE40-3E37-43D5-B1C6-F3F5D030DD78}"/>
              </a:ext>
            </a:extLst>
          </p:cNvPr>
          <p:cNvPicPr>
            <a:picLocks noGrp="1" noChangeAspect="1"/>
          </p:cNvPicPr>
          <p:nvPr>
            <p:ph type="pic" sz="quarter" idx="15"/>
          </p:nvPr>
        </p:nvPicPr>
        <p:blipFill>
          <a:blip r:embed="rId5"/>
          <a:srcRect l="19672" r="19672"/>
          <a:stretch>
            <a:fillRect/>
          </a:stretch>
        </p:blipFill>
        <p:spPr/>
      </p:pic>
      <p:pic>
        <p:nvPicPr>
          <p:cNvPr id="19" name="Segnaposto immagine 18" descr="Immagine che contiene interni&#10;&#10;Descrizione generata automaticamente">
            <a:extLst>
              <a:ext uri="{FF2B5EF4-FFF2-40B4-BE49-F238E27FC236}">
                <a16:creationId xmlns:a16="http://schemas.microsoft.com/office/drawing/2014/main" id="{8E8D8B8F-AABE-46C7-95B8-9D7B50E5137E}"/>
              </a:ext>
            </a:extLst>
          </p:cNvPr>
          <p:cNvPicPr>
            <a:picLocks noGrp="1" noChangeAspect="1"/>
          </p:cNvPicPr>
          <p:nvPr>
            <p:ph type="pic" sz="quarter" idx="16"/>
          </p:nvPr>
        </p:nvPicPr>
        <p:blipFill>
          <a:blip r:embed="rId6"/>
          <a:srcRect l="23053" r="23053"/>
          <a:stretch>
            <a:fillRect/>
          </a:stretch>
        </p:blipFill>
        <p:spPr/>
      </p:pic>
    </p:spTree>
    <p:extLst>
      <p:ext uri="{BB962C8B-B14F-4D97-AF65-F5344CB8AC3E}">
        <p14:creationId xmlns:p14="http://schemas.microsoft.com/office/powerpoint/2010/main" val="2158886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134471" y="549275"/>
            <a:ext cx="2761129" cy="984885"/>
          </a:xfrm>
        </p:spPr>
        <p:txBody>
          <a:bodyPr/>
          <a:lstStyle/>
          <a:p>
            <a:r>
              <a:rPr lang="it-IT" dirty="0" err="1"/>
              <a:t>Entanglement</a:t>
            </a:r>
            <a:endParaRPr lang="it-IT" dirty="0"/>
          </a:p>
        </p:txBody>
      </p:sp>
      <p:pic>
        <p:nvPicPr>
          <p:cNvPr id="4" name="Immagine 3">
            <a:extLst>
              <a:ext uri="{FF2B5EF4-FFF2-40B4-BE49-F238E27FC236}">
                <a16:creationId xmlns:a16="http://schemas.microsoft.com/office/drawing/2014/main" id="{A5CFE582-1E4F-6B4C-83B6-8727B8959C38}"/>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250072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134471" y="549275"/>
            <a:ext cx="2761129" cy="984885"/>
          </a:xfrm>
        </p:spPr>
        <p:txBody>
          <a:bodyPr/>
          <a:lstStyle/>
          <a:p>
            <a:r>
              <a:rPr lang="it-IT" dirty="0" err="1"/>
              <a:t>Entanglement</a:t>
            </a:r>
            <a:endParaRPr lang="it-IT" dirty="0"/>
          </a:p>
        </p:txBody>
      </p:sp>
      <p:pic>
        <p:nvPicPr>
          <p:cNvPr id="4" name="Immagine 3">
            <a:extLst>
              <a:ext uri="{FF2B5EF4-FFF2-40B4-BE49-F238E27FC236}">
                <a16:creationId xmlns:a16="http://schemas.microsoft.com/office/drawing/2014/main" id="{05BE44FE-1952-2744-955E-37B9F9720F4E}"/>
              </a:ext>
            </a:extLst>
          </p:cNvPr>
          <p:cNvPicPr>
            <a:picLocks noChangeAspect="1"/>
          </p:cNvPicPr>
          <p:nvPr/>
        </p:nvPicPr>
        <p:blipFill>
          <a:blip r:embed="rId2"/>
          <a:stretch>
            <a:fillRect/>
          </a:stretch>
        </p:blipFill>
        <p:spPr>
          <a:xfrm>
            <a:off x="3048000" y="0"/>
            <a:ext cx="9144000" cy="6858000"/>
          </a:xfrm>
          <a:prstGeom prst="rect">
            <a:avLst/>
          </a:prstGeom>
        </p:spPr>
      </p:pic>
    </p:spTree>
    <p:extLst>
      <p:ext uri="{BB962C8B-B14F-4D97-AF65-F5344CB8AC3E}">
        <p14:creationId xmlns:p14="http://schemas.microsoft.com/office/powerpoint/2010/main" val="2672092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213979" y="169195"/>
            <a:ext cx="11090275" cy="984885"/>
          </a:xfrm>
        </p:spPr>
        <p:txBody>
          <a:bodyPr/>
          <a:lstStyle/>
          <a:p>
            <a:r>
              <a:rPr lang="it-IT" sz="2800" dirty="0" err="1"/>
              <a:t>Entanglement</a:t>
            </a:r>
            <a:r>
              <a:rPr lang="it-IT" sz="2800" dirty="0"/>
              <a:t>: Può la Meccanica Quantistica Ritenersi Completa?</a:t>
            </a:r>
          </a:p>
        </p:txBody>
      </p:sp>
      <p:pic>
        <p:nvPicPr>
          <p:cNvPr id="4" name="Immagine 3">
            <a:extLst>
              <a:ext uri="{FF2B5EF4-FFF2-40B4-BE49-F238E27FC236}">
                <a16:creationId xmlns:a16="http://schemas.microsoft.com/office/drawing/2014/main" id="{9CD83730-5725-44C3-8752-44465A7AC741}"/>
              </a:ext>
            </a:extLst>
          </p:cNvPr>
          <p:cNvPicPr>
            <a:picLocks noChangeAspect="1"/>
          </p:cNvPicPr>
          <p:nvPr/>
        </p:nvPicPr>
        <p:blipFill>
          <a:blip r:embed="rId2"/>
          <a:stretch>
            <a:fillRect/>
          </a:stretch>
        </p:blipFill>
        <p:spPr>
          <a:xfrm>
            <a:off x="639094" y="1534160"/>
            <a:ext cx="7620000" cy="32385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Immagine 8">
            <a:extLst>
              <a:ext uri="{FF2B5EF4-FFF2-40B4-BE49-F238E27FC236}">
                <a16:creationId xmlns:a16="http://schemas.microsoft.com/office/drawing/2014/main" id="{C4F829C7-ED48-4C7D-A7C7-026DDFBC52A9}"/>
              </a:ext>
            </a:extLst>
          </p:cNvPr>
          <p:cNvPicPr>
            <a:picLocks noChangeAspect="1"/>
          </p:cNvPicPr>
          <p:nvPr/>
        </p:nvPicPr>
        <p:blipFill>
          <a:blip r:embed="rId3"/>
          <a:stretch>
            <a:fillRect/>
          </a:stretch>
        </p:blipFill>
        <p:spPr>
          <a:xfrm>
            <a:off x="6719099" y="3370605"/>
            <a:ext cx="4082279" cy="238694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Immagine 4">
            <a:extLst>
              <a:ext uri="{FF2B5EF4-FFF2-40B4-BE49-F238E27FC236}">
                <a16:creationId xmlns:a16="http://schemas.microsoft.com/office/drawing/2014/main" id="{3063730A-8219-473E-B95B-E32789C8548B}"/>
              </a:ext>
            </a:extLst>
          </p:cNvPr>
          <p:cNvPicPr>
            <a:picLocks noChangeAspect="1"/>
          </p:cNvPicPr>
          <p:nvPr/>
        </p:nvPicPr>
        <p:blipFill>
          <a:blip r:embed="rId4"/>
          <a:stretch>
            <a:fillRect/>
          </a:stretch>
        </p:blipFill>
        <p:spPr>
          <a:xfrm>
            <a:off x="3022934" y="5174330"/>
            <a:ext cx="3467100" cy="1514475"/>
          </a:xfrm>
          <a:prstGeom prst="rect">
            <a:avLst/>
          </a:prstGeom>
        </p:spPr>
      </p:pic>
      <p:sp>
        <p:nvSpPr>
          <p:cNvPr id="11" name="Titolo 7">
            <a:extLst>
              <a:ext uri="{FF2B5EF4-FFF2-40B4-BE49-F238E27FC236}">
                <a16:creationId xmlns:a16="http://schemas.microsoft.com/office/drawing/2014/main" id="{EB047901-B4EC-4491-AB0E-75E5B8E88394}"/>
              </a:ext>
            </a:extLst>
          </p:cNvPr>
          <p:cNvSpPr txBox="1">
            <a:spLocks/>
          </p:cNvSpPr>
          <p:nvPr/>
        </p:nvSpPr>
        <p:spPr>
          <a:xfrm>
            <a:off x="9103896" y="1544208"/>
            <a:ext cx="1451810" cy="39714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4000" dirty="0">
                <a:latin typeface="Abadi" panose="020B0604020104020204" pitchFamily="34" charset="0"/>
              </a:rPr>
              <a:t>1935</a:t>
            </a:r>
          </a:p>
        </p:txBody>
      </p:sp>
    </p:spTree>
    <p:extLst>
      <p:ext uri="{BB962C8B-B14F-4D97-AF65-F5344CB8AC3E}">
        <p14:creationId xmlns:p14="http://schemas.microsoft.com/office/powerpoint/2010/main" val="537264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testo 9">
            <a:extLst>
              <a:ext uri="{FF2B5EF4-FFF2-40B4-BE49-F238E27FC236}">
                <a16:creationId xmlns:a16="http://schemas.microsoft.com/office/drawing/2014/main" id="{172EB3EF-E058-406C-B4B0-072831A5A67E}"/>
              </a:ext>
            </a:extLst>
          </p:cNvPr>
          <p:cNvSpPr>
            <a:spLocks noGrp="1"/>
          </p:cNvSpPr>
          <p:nvPr>
            <p:ph type="body" sz="half" idx="2"/>
          </p:nvPr>
        </p:nvSpPr>
        <p:spPr>
          <a:xfrm>
            <a:off x="550863" y="1750060"/>
            <a:ext cx="4202440" cy="4342765"/>
          </a:xfrm>
        </p:spPr>
        <p:txBody>
          <a:bodyPr/>
          <a:lstStyle/>
          <a:p>
            <a:r>
              <a:rPr lang="it-IT" sz="1800" dirty="0">
                <a:latin typeface="Roboto" panose="02000000000000000000" pitchFamily="2" charset="0"/>
                <a:ea typeface="Times New Roman" panose="02020603050405020304" pitchFamily="18" charset="0"/>
                <a:cs typeface="Times New Roman" panose="02020603050405020304" pitchFamily="18" charset="0"/>
              </a:rPr>
              <a:t>xxx</a:t>
            </a:r>
            <a:endParaRPr lang="it-IT" dirty="0"/>
          </a:p>
        </p:txBody>
      </p:sp>
      <p:pic>
        <p:nvPicPr>
          <p:cNvPr id="8194" name="Picture 2" descr="Albert Einstein quote: I cannot seriously believe in it [quantum theory]  because the...">
            <a:extLst>
              <a:ext uri="{FF2B5EF4-FFF2-40B4-BE49-F238E27FC236}">
                <a16:creationId xmlns:a16="http://schemas.microsoft.com/office/drawing/2014/main" id="{86A841CF-3FF8-DF4D-B22A-C3077C889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 y="1173546"/>
            <a:ext cx="7853800" cy="369590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idden Variables dice">
            <a:extLst>
              <a:ext uri="{FF2B5EF4-FFF2-40B4-BE49-F238E27FC236}">
                <a16:creationId xmlns:a16="http://schemas.microsoft.com/office/drawing/2014/main" id="{24DF9562-4593-D84F-B5B6-532BDC976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834" y="3921442"/>
            <a:ext cx="3810000" cy="2552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9" name="Titolo 7">
            <a:extLst>
              <a:ext uri="{FF2B5EF4-FFF2-40B4-BE49-F238E27FC236}">
                <a16:creationId xmlns:a16="http://schemas.microsoft.com/office/drawing/2014/main" id="{69B154C7-C941-4DAE-9DBA-0EAA2A07F6A2}"/>
              </a:ext>
            </a:extLst>
          </p:cNvPr>
          <p:cNvSpPr>
            <a:spLocks noGrp="1"/>
          </p:cNvSpPr>
          <p:nvPr>
            <p:ph type="title"/>
          </p:nvPr>
        </p:nvSpPr>
        <p:spPr>
          <a:xfrm>
            <a:off x="213979" y="169195"/>
            <a:ext cx="11090275" cy="984885"/>
          </a:xfrm>
        </p:spPr>
        <p:txBody>
          <a:bodyPr/>
          <a:lstStyle/>
          <a:p>
            <a:r>
              <a:rPr lang="it-IT" sz="2800" dirty="0" err="1"/>
              <a:t>Entanglement</a:t>
            </a:r>
            <a:r>
              <a:rPr lang="it-IT" sz="2800" dirty="0"/>
              <a:t>: Può la Meccanica Quantistica Ritenersi Completa?</a:t>
            </a:r>
          </a:p>
        </p:txBody>
      </p:sp>
      <p:sp>
        <p:nvSpPr>
          <p:cNvPr id="2" name="Titolo 7">
            <a:extLst>
              <a:ext uri="{FF2B5EF4-FFF2-40B4-BE49-F238E27FC236}">
                <a16:creationId xmlns:a16="http://schemas.microsoft.com/office/drawing/2014/main" id="{D634BD14-31E7-97DD-3AF0-99B663028325}"/>
              </a:ext>
            </a:extLst>
          </p:cNvPr>
          <p:cNvSpPr txBox="1">
            <a:spLocks/>
          </p:cNvSpPr>
          <p:nvPr/>
        </p:nvSpPr>
        <p:spPr>
          <a:xfrm>
            <a:off x="9103896" y="1534160"/>
            <a:ext cx="1451810" cy="39714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4000" dirty="0">
                <a:latin typeface="Abadi" panose="020B0604020104020204" pitchFamily="34" charset="0"/>
              </a:rPr>
              <a:t>1935</a:t>
            </a:r>
          </a:p>
        </p:txBody>
      </p:sp>
    </p:spTree>
    <p:extLst>
      <p:ext uri="{BB962C8B-B14F-4D97-AF65-F5344CB8AC3E}">
        <p14:creationId xmlns:p14="http://schemas.microsoft.com/office/powerpoint/2010/main" val="2453871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p:txBody>
          <a:bodyPr/>
          <a:lstStyle/>
          <a:p>
            <a:r>
              <a:rPr lang="it-IT" dirty="0"/>
              <a:t>Il Teorema di Bell</a:t>
            </a:r>
          </a:p>
        </p:txBody>
      </p:sp>
      <p:sp>
        <p:nvSpPr>
          <p:cNvPr id="10" name="Segnaposto testo 9">
            <a:extLst>
              <a:ext uri="{FF2B5EF4-FFF2-40B4-BE49-F238E27FC236}">
                <a16:creationId xmlns:a16="http://schemas.microsoft.com/office/drawing/2014/main" id="{172EB3EF-E058-406C-B4B0-072831A5A67E}"/>
              </a:ext>
            </a:extLst>
          </p:cNvPr>
          <p:cNvSpPr>
            <a:spLocks noGrp="1"/>
          </p:cNvSpPr>
          <p:nvPr>
            <p:ph type="body" sz="half" idx="2"/>
          </p:nvPr>
        </p:nvSpPr>
        <p:spPr>
          <a:xfrm>
            <a:off x="550863" y="1750060"/>
            <a:ext cx="4202440" cy="4342765"/>
          </a:xfrm>
        </p:spPr>
        <p:txBody>
          <a:bodyPr/>
          <a:lstStyle/>
          <a:p>
            <a:pPr marL="285750" indent="-285750">
              <a:buFont typeface="Arial" panose="020B0604020202020204" pitchFamily="34" charset="0"/>
              <a:buChar char="•"/>
            </a:pPr>
            <a:r>
              <a:rPr lang="it-IT" sz="2000" dirty="0">
                <a:latin typeface="Roboto" panose="02000000000000000000" pitchFamily="2" charset="0"/>
                <a:cs typeface="Times New Roman" panose="02020603050405020304" pitchFamily="18" charset="0"/>
              </a:rPr>
              <a:t>J. Bell riesce a stabilire la possibilità di ciò che nella filosofia della scienza viene chiamato </a:t>
            </a:r>
            <a:r>
              <a:rPr lang="it-IT" sz="2000" dirty="0">
                <a:solidFill>
                  <a:srgbClr val="FFFF00">
                    <a:alpha val="60000"/>
                  </a:srgbClr>
                </a:solidFill>
                <a:latin typeface="Roboto" panose="02000000000000000000" pitchFamily="2" charset="0"/>
                <a:cs typeface="Times New Roman" panose="02020603050405020304" pitchFamily="18" charset="0"/>
              </a:rPr>
              <a:t>«Esperimento Cruciale»</a:t>
            </a:r>
            <a:r>
              <a:rPr lang="it-IT" sz="2000" dirty="0">
                <a:latin typeface="Roboto" panose="02000000000000000000" pitchFamily="2" charset="0"/>
                <a:cs typeface="Times New Roman" panose="02020603050405020304" pitchFamily="18" charset="0"/>
              </a:rPr>
              <a:t>: una nuova situazione sperimentale per la quale la previsione teoria della meccanica quantistica è discrepante con ciò che necessariamente fa </a:t>
            </a:r>
            <a:r>
              <a:rPr lang="it-IT" sz="2000" dirty="0">
                <a:solidFill>
                  <a:srgbClr val="FFFF00">
                    <a:alpha val="60000"/>
                  </a:srgbClr>
                </a:solidFill>
                <a:latin typeface="Roboto" panose="02000000000000000000" pitchFamily="2" charset="0"/>
                <a:cs typeface="Times New Roman" panose="02020603050405020304" pitchFamily="18" charset="0"/>
              </a:rPr>
              <a:t>qualsiasi</a:t>
            </a:r>
            <a:r>
              <a:rPr lang="it-IT" sz="2000" dirty="0">
                <a:latin typeface="Roboto" panose="02000000000000000000" pitchFamily="2" charset="0"/>
                <a:cs typeface="Times New Roman" panose="02020603050405020304" pitchFamily="18" charset="0"/>
              </a:rPr>
              <a:t> teoria che presuppone l’</a:t>
            </a:r>
            <a:r>
              <a:rPr lang="it-IT" sz="2000" dirty="0">
                <a:solidFill>
                  <a:srgbClr val="FFFF00">
                    <a:alpha val="60000"/>
                  </a:srgbClr>
                </a:solidFill>
                <a:latin typeface="Roboto" panose="02000000000000000000" pitchFamily="2" charset="0"/>
                <a:cs typeface="Times New Roman" panose="02020603050405020304" pitchFamily="18" charset="0"/>
              </a:rPr>
              <a:t>esistenza di elementi di realtà locali</a:t>
            </a:r>
            <a:r>
              <a:rPr lang="it-IT" sz="2000" dirty="0">
                <a:latin typeface="Roboto" panose="02000000000000000000" pitchFamily="2" charset="0"/>
                <a:cs typeface="Times New Roman" panose="02020603050405020304" pitchFamily="18" charset="0"/>
              </a:rPr>
              <a:t>;</a:t>
            </a:r>
          </a:p>
          <a:p>
            <a:pPr marL="285750" indent="-285750">
              <a:buFont typeface="Arial" panose="020B0604020202020204" pitchFamily="34" charset="0"/>
              <a:buChar char="•"/>
            </a:pPr>
            <a:r>
              <a:rPr lang="it-IT" sz="2000" dirty="0">
                <a:latin typeface="Roboto" panose="02000000000000000000" pitchFamily="2" charset="0"/>
                <a:cs typeface="Times New Roman" panose="02020603050405020304" pitchFamily="18" charset="0"/>
              </a:rPr>
              <a:t>L’esperimento ipotizza la misura di </a:t>
            </a:r>
            <a:r>
              <a:rPr lang="it-IT" sz="2000" dirty="0">
                <a:solidFill>
                  <a:srgbClr val="FFFF00">
                    <a:alpha val="60000"/>
                  </a:srgbClr>
                </a:solidFill>
                <a:latin typeface="Roboto" panose="02000000000000000000" pitchFamily="2" charset="0"/>
                <a:cs typeface="Times New Roman" panose="02020603050405020304" pitchFamily="18" charset="0"/>
              </a:rPr>
              <a:t>3 proprietà binarie</a:t>
            </a:r>
            <a:endParaRPr lang="it-IT" sz="1800" dirty="0">
              <a:solidFill>
                <a:srgbClr val="FFFF00">
                  <a:alpha val="60000"/>
                </a:srgbClr>
              </a:solidFill>
            </a:endParaRPr>
          </a:p>
        </p:txBody>
      </p:sp>
      <p:pic>
        <p:nvPicPr>
          <p:cNvPr id="3" name="Immagine 2">
            <a:extLst>
              <a:ext uri="{FF2B5EF4-FFF2-40B4-BE49-F238E27FC236}">
                <a16:creationId xmlns:a16="http://schemas.microsoft.com/office/drawing/2014/main" id="{B6BCD88A-B941-964B-A5FD-91D2C511FDB8}"/>
              </a:ext>
            </a:extLst>
          </p:cNvPr>
          <p:cNvPicPr>
            <a:picLocks noChangeAspect="1"/>
          </p:cNvPicPr>
          <p:nvPr/>
        </p:nvPicPr>
        <p:blipFill>
          <a:blip r:embed="rId2"/>
          <a:stretch>
            <a:fillRect/>
          </a:stretch>
        </p:blipFill>
        <p:spPr>
          <a:xfrm>
            <a:off x="5285390" y="-299739"/>
            <a:ext cx="6477000" cy="4457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itolo 7">
            <a:extLst>
              <a:ext uri="{FF2B5EF4-FFF2-40B4-BE49-F238E27FC236}">
                <a16:creationId xmlns:a16="http://schemas.microsoft.com/office/drawing/2014/main" id="{34018833-E36D-4FF6-9BBD-5FB02508654B}"/>
              </a:ext>
            </a:extLst>
          </p:cNvPr>
          <p:cNvSpPr txBox="1">
            <a:spLocks/>
          </p:cNvSpPr>
          <p:nvPr/>
        </p:nvSpPr>
        <p:spPr>
          <a:xfrm>
            <a:off x="9077259" y="4462282"/>
            <a:ext cx="2685131" cy="353559"/>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1600" dirty="0"/>
              <a:t>John Stewart Bell (1928-1990)</a:t>
            </a:r>
          </a:p>
        </p:txBody>
      </p:sp>
      <p:sp>
        <p:nvSpPr>
          <p:cNvPr id="2" name="Titolo 7">
            <a:extLst>
              <a:ext uri="{FF2B5EF4-FFF2-40B4-BE49-F238E27FC236}">
                <a16:creationId xmlns:a16="http://schemas.microsoft.com/office/drawing/2014/main" id="{D109A85C-2DFA-3941-E6FE-E47A3241B360}"/>
              </a:ext>
            </a:extLst>
          </p:cNvPr>
          <p:cNvSpPr txBox="1">
            <a:spLocks/>
          </p:cNvSpPr>
          <p:nvPr/>
        </p:nvSpPr>
        <p:spPr>
          <a:xfrm>
            <a:off x="4027398" y="458987"/>
            <a:ext cx="1451810" cy="39714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4000" dirty="0">
                <a:latin typeface="Abadi" panose="020B0604020104020204" pitchFamily="34" charset="0"/>
              </a:rPr>
              <a:t>1966</a:t>
            </a:r>
          </a:p>
        </p:txBody>
      </p:sp>
    </p:spTree>
    <p:extLst>
      <p:ext uri="{BB962C8B-B14F-4D97-AF65-F5344CB8AC3E}">
        <p14:creationId xmlns:p14="http://schemas.microsoft.com/office/powerpoint/2010/main" val="150313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128832" y="101719"/>
            <a:ext cx="11090275" cy="984885"/>
          </a:xfrm>
        </p:spPr>
        <p:txBody>
          <a:bodyPr/>
          <a:lstStyle/>
          <a:p>
            <a:r>
              <a:rPr lang="it-IT" dirty="0"/>
              <a:t>Il Teorema di Bell</a:t>
            </a:r>
          </a:p>
        </p:txBody>
      </p:sp>
      <p:pic>
        <p:nvPicPr>
          <p:cNvPr id="9" name="Immagine 8">
            <a:extLst>
              <a:ext uri="{FF2B5EF4-FFF2-40B4-BE49-F238E27FC236}">
                <a16:creationId xmlns:a16="http://schemas.microsoft.com/office/drawing/2014/main" id="{7EBFC95B-7625-8DF0-8A30-2D544523AD0A}"/>
              </a:ext>
            </a:extLst>
          </p:cNvPr>
          <p:cNvPicPr>
            <a:picLocks noChangeAspect="1"/>
          </p:cNvPicPr>
          <p:nvPr/>
        </p:nvPicPr>
        <p:blipFill>
          <a:blip r:embed="rId2"/>
          <a:stretch>
            <a:fillRect/>
          </a:stretch>
        </p:blipFill>
        <p:spPr>
          <a:xfrm>
            <a:off x="1679225" y="922774"/>
            <a:ext cx="2778578" cy="2162070"/>
          </a:xfrm>
          <a:prstGeom prst="rect">
            <a:avLst/>
          </a:prstGeom>
        </p:spPr>
      </p:pic>
      <p:pic>
        <p:nvPicPr>
          <p:cNvPr id="12" name="Immagine 11">
            <a:extLst>
              <a:ext uri="{FF2B5EF4-FFF2-40B4-BE49-F238E27FC236}">
                <a16:creationId xmlns:a16="http://schemas.microsoft.com/office/drawing/2014/main" id="{47347809-E212-DBA0-D4FF-4E84D35D6E89}"/>
              </a:ext>
            </a:extLst>
          </p:cNvPr>
          <p:cNvPicPr>
            <a:picLocks noChangeAspect="1"/>
          </p:cNvPicPr>
          <p:nvPr/>
        </p:nvPicPr>
        <p:blipFill>
          <a:blip r:embed="rId3"/>
          <a:stretch>
            <a:fillRect/>
          </a:stretch>
        </p:blipFill>
        <p:spPr>
          <a:xfrm>
            <a:off x="4641447" y="922774"/>
            <a:ext cx="2778578" cy="2162069"/>
          </a:xfrm>
          <a:prstGeom prst="rect">
            <a:avLst/>
          </a:prstGeom>
        </p:spPr>
      </p:pic>
      <p:pic>
        <p:nvPicPr>
          <p:cNvPr id="14" name="Immagine 13">
            <a:extLst>
              <a:ext uri="{FF2B5EF4-FFF2-40B4-BE49-F238E27FC236}">
                <a16:creationId xmlns:a16="http://schemas.microsoft.com/office/drawing/2014/main" id="{284C5F97-CF5C-5558-4540-2C3E4E8E9020}"/>
              </a:ext>
            </a:extLst>
          </p:cNvPr>
          <p:cNvPicPr>
            <a:picLocks noChangeAspect="1"/>
          </p:cNvPicPr>
          <p:nvPr/>
        </p:nvPicPr>
        <p:blipFill>
          <a:blip r:embed="rId4"/>
          <a:stretch>
            <a:fillRect/>
          </a:stretch>
        </p:blipFill>
        <p:spPr>
          <a:xfrm>
            <a:off x="7603669" y="922774"/>
            <a:ext cx="2778578" cy="2162069"/>
          </a:xfrm>
          <a:prstGeom prst="rect">
            <a:avLst/>
          </a:prstGeom>
        </p:spPr>
      </p:pic>
      <p:pic>
        <p:nvPicPr>
          <p:cNvPr id="16" name="Immagine 15">
            <a:extLst>
              <a:ext uri="{FF2B5EF4-FFF2-40B4-BE49-F238E27FC236}">
                <a16:creationId xmlns:a16="http://schemas.microsoft.com/office/drawing/2014/main" id="{CE7DD45B-E0C3-AE10-5346-944B6AC6CF32}"/>
              </a:ext>
            </a:extLst>
          </p:cNvPr>
          <p:cNvPicPr>
            <a:picLocks noChangeAspect="1"/>
          </p:cNvPicPr>
          <p:nvPr/>
        </p:nvPicPr>
        <p:blipFill>
          <a:blip r:embed="rId5"/>
          <a:stretch>
            <a:fillRect/>
          </a:stretch>
        </p:blipFill>
        <p:spPr>
          <a:xfrm>
            <a:off x="4832522" y="3423233"/>
            <a:ext cx="1276350" cy="943891"/>
          </a:xfrm>
          <a:prstGeom prst="rect">
            <a:avLst/>
          </a:prstGeom>
        </p:spPr>
      </p:pic>
      <p:pic>
        <p:nvPicPr>
          <p:cNvPr id="18" name="Immagine 17">
            <a:extLst>
              <a:ext uri="{FF2B5EF4-FFF2-40B4-BE49-F238E27FC236}">
                <a16:creationId xmlns:a16="http://schemas.microsoft.com/office/drawing/2014/main" id="{C97C7219-1725-2797-60FD-6F47DE935994}"/>
              </a:ext>
            </a:extLst>
          </p:cNvPr>
          <p:cNvPicPr>
            <a:picLocks noChangeAspect="1"/>
          </p:cNvPicPr>
          <p:nvPr/>
        </p:nvPicPr>
        <p:blipFill>
          <a:blip r:embed="rId6"/>
          <a:stretch>
            <a:fillRect/>
          </a:stretch>
        </p:blipFill>
        <p:spPr>
          <a:xfrm>
            <a:off x="6118502" y="3425095"/>
            <a:ext cx="1276350" cy="956238"/>
          </a:xfrm>
          <a:prstGeom prst="rect">
            <a:avLst/>
          </a:prstGeom>
        </p:spPr>
      </p:pic>
      <p:pic>
        <p:nvPicPr>
          <p:cNvPr id="20" name="Immagine 19">
            <a:extLst>
              <a:ext uri="{FF2B5EF4-FFF2-40B4-BE49-F238E27FC236}">
                <a16:creationId xmlns:a16="http://schemas.microsoft.com/office/drawing/2014/main" id="{895894E8-098C-E9C4-4D70-BE64F8C3AE96}"/>
              </a:ext>
            </a:extLst>
          </p:cNvPr>
          <p:cNvPicPr>
            <a:picLocks noChangeAspect="1"/>
          </p:cNvPicPr>
          <p:nvPr/>
        </p:nvPicPr>
        <p:blipFill>
          <a:blip r:embed="rId7"/>
          <a:stretch>
            <a:fillRect/>
          </a:stretch>
        </p:blipFill>
        <p:spPr>
          <a:xfrm>
            <a:off x="7390087" y="3429005"/>
            <a:ext cx="1276350" cy="952328"/>
          </a:xfrm>
          <a:prstGeom prst="rect">
            <a:avLst/>
          </a:prstGeom>
        </p:spPr>
      </p:pic>
      <p:pic>
        <p:nvPicPr>
          <p:cNvPr id="22" name="Immagine 21">
            <a:extLst>
              <a:ext uri="{FF2B5EF4-FFF2-40B4-BE49-F238E27FC236}">
                <a16:creationId xmlns:a16="http://schemas.microsoft.com/office/drawing/2014/main" id="{58CAEBBA-0674-EE73-3344-AF9BD6C7BF27}"/>
              </a:ext>
            </a:extLst>
          </p:cNvPr>
          <p:cNvPicPr>
            <a:picLocks noChangeAspect="1"/>
          </p:cNvPicPr>
          <p:nvPr/>
        </p:nvPicPr>
        <p:blipFill>
          <a:blip r:embed="rId8"/>
          <a:stretch>
            <a:fillRect/>
          </a:stretch>
        </p:blipFill>
        <p:spPr>
          <a:xfrm>
            <a:off x="8666437" y="3415179"/>
            <a:ext cx="1311153" cy="966154"/>
          </a:xfrm>
          <a:prstGeom prst="rect">
            <a:avLst/>
          </a:prstGeom>
        </p:spPr>
      </p:pic>
      <p:pic>
        <p:nvPicPr>
          <p:cNvPr id="34" name="Immagine 33">
            <a:extLst>
              <a:ext uri="{FF2B5EF4-FFF2-40B4-BE49-F238E27FC236}">
                <a16:creationId xmlns:a16="http://schemas.microsoft.com/office/drawing/2014/main" id="{4903262B-4F71-7A0F-235A-4F942FD0DD60}"/>
              </a:ext>
            </a:extLst>
          </p:cNvPr>
          <p:cNvPicPr>
            <a:picLocks noChangeAspect="1"/>
          </p:cNvPicPr>
          <p:nvPr/>
        </p:nvPicPr>
        <p:blipFill>
          <a:blip r:embed="rId9"/>
          <a:stretch>
            <a:fillRect/>
          </a:stretch>
        </p:blipFill>
        <p:spPr>
          <a:xfrm>
            <a:off x="4844873" y="5435120"/>
            <a:ext cx="1276349" cy="976071"/>
          </a:xfrm>
          <a:prstGeom prst="rect">
            <a:avLst/>
          </a:prstGeom>
        </p:spPr>
      </p:pic>
      <p:pic>
        <p:nvPicPr>
          <p:cNvPr id="36" name="Immagine 35">
            <a:extLst>
              <a:ext uri="{FF2B5EF4-FFF2-40B4-BE49-F238E27FC236}">
                <a16:creationId xmlns:a16="http://schemas.microsoft.com/office/drawing/2014/main" id="{DD324559-EFD8-4E03-D19D-0DBD86FDD89E}"/>
              </a:ext>
            </a:extLst>
          </p:cNvPr>
          <p:cNvPicPr>
            <a:picLocks noChangeAspect="1"/>
          </p:cNvPicPr>
          <p:nvPr/>
        </p:nvPicPr>
        <p:blipFill>
          <a:blip r:embed="rId10"/>
          <a:stretch>
            <a:fillRect/>
          </a:stretch>
        </p:blipFill>
        <p:spPr>
          <a:xfrm>
            <a:off x="6118502" y="5447191"/>
            <a:ext cx="1285980" cy="976070"/>
          </a:xfrm>
          <a:prstGeom prst="rect">
            <a:avLst/>
          </a:prstGeom>
        </p:spPr>
      </p:pic>
      <p:pic>
        <p:nvPicPr>
          <p:cNvPr id="38" name="Immagine 37">
            <a:extLst>
              <a:ext uri="{FF2B5EF4-FFF2-40B4-BE49-F238E27FC236}">
                <a16:creationId xmlns:a16="http://schemas.microsoft.com/office/drawing/2014/main" id="{25DF8C62-85E6-0727-2999-B4942BAC1847}"/>
              </a:ext>
            </a:extLst>
          </p:cNvPr>
          <p:cNvPicPr>
            <a:picLocks noChangeAspect="1"/>
          </p:cNvPicPr>
          <p:nvPr/>
        </p:nvPicPr>
        <p:blipFill>
          <a:blip r:embed="rId11"/>
          <a:stretch>
            <a:fillRect/>
          </a:stretch>
        </p:blipFill>
        <p:spPr>
          <a:xfrm flipH="1">
            <a:off x="8666439" y="4463320"/>
            <a:ext cx="1311151" cy="895350"/>
          </a:xfrm>
          <a:prstGeom prst="rect">
            <a:avLst/>
          </a:prstGeom>
        </p:spPr>
      </p:pic>
      <p:pic>
        <p:nvPicPr>
          <p:cNvPr id="40" name="Immagine 39">
            <a:extLst>
              <a:ext uri="{FF2B5EF4-FFF2-40B4-BE49-F238E27FC236}">
                <a16:creationId xmlns:a16="http://schemas.microsoft.com/office/drawing/2014/main" id="{59FF59FC-9F26-DDEE-F979-0667C45FB623}"/>
              </a:ext>
            </a:extLst>
          </p:cNvPr>
          <p:cNvPicPr>
            <a:picLocks noChangeAspect="1"/>
          </p:cNvPicPr>
          <p:nvPr/>
        </p:nvPicPr>
        <p:blipFill>
          <a:blip r:embed="rId12"/>
          <a:stretch>
            <a:fillRect/>
          </a:stretch>
        </p:blipFill>
        <p:spPr>
          <a:xfrm>
            <a:off x="6118502" y="4449113"/>
            <a:ext cx="1271585" cy="895350"/>
          </a:xfrm>
          <a:prstGeom prst="rect">
            <a:avLst/>
          </a:prstGeom>
        </p:spPr>
      </p:pic>
      <p:sp>
        <p:nvSpPr>
          <p:cNvPr id="41" name="CasellaDiTesto 40">
            <a:extLst>
              <a:ext uri="{FF2B5EF4-FFF2-40B4-BE49-F238E27FC236}">
                <a16:creationId xmlns:a16="http://schemas.microsoft.com/office/drawing/2014/main" id="{CFE6E01C-5284-0030-B0D1-93C85A99B7B7}"/>
              </a:ext>
            </a:extLst>
          </p:cNvPr>
          <p:cNvSpPr txBox="1"/>
          <p:nvPr/>
        </p:nvSpPr>
        <p:spPr>
          <a:xfrm>
            <a:off x="1306861" y="3798780"/>
            <a:ext cx="3523306" cy="369332"/>
          </a:xfrm>
          <a:prstGeom prst="rect">
            <a:avLst/>
          </a:prstGeom>
          <a:noFill/>
        </p:spPr>
        <p:txBody>
          <a:bodyPr wrap="square" rtlCol="0">
            <a:spAutoFit/>
          </a:bodyPr>
          <a:lstStyle/>
          <a:p>
            <a:r>
              <a:rPr lang="it-IT" dirty="0"/>
              <a:t>Proprietà 1 : Indossare il Cappello</a:t>
            </a:r>
          </a:p>
        </p:txBody>
      </p:sp>
      <p:sp>
        <p:nvSpPr>
          <p:cNvPr id="42" name="CasellaDiTesto 41">
            <a:extLst>
              <a:ext uri="{FF2B5EF4-FFF2-40B4-BE49-F238E27FC236}">
                <a16:creationId xmlns:a16="http://schemas.microsoft.com/office/drawing/2014/main" id="{368BBAC5-3ABC-ED0F-D6A2-EE32DA4DEA2B}"/>
              </a:ext>
            </a:extLst>
          </p:cNvPr>
          <p:cNvSpPr txBox="1"/>
          <p:nvPr/>
        </p:nvSpPr>
        <p:spPr>
          <a:xfrm>
            <a:off x="1306024" y="4782980"/>
            <a:ext cx="3523306" cy="369332"/>
          </a:xfrm>
          <a:prstGeom prst="rect">
            <a:avLst/>
          </a:prstGeom>
          <a:noFill/>
        </p:spPr>
        <p:txBody>
          <a:bodyPr wrap="square" rtlCol="0">
            <a:spAutoFit/>
          </a:bodyPr>
          <a:lstStyle/>
          <a:p>
            <a:r>
              <a:rPr lang="it-IT" dirty="0"/>
              <a:t>Proprietà 2 : Indossare gli Occhiali</a:t>
            </a:r>
          </a:p>
        </p:txBody>
      </p:sp>
      <p:sp>
        <p:nvSpPr>
          <p:cNvPr id="43" name="CasellaDiTesto 42">
            <a:extLst>
              <a:ext uri="{FF2B5EF4-FFF2-40B4-BE49-F238E27FC236}">
                <a16:creationId xmlns:a16="http://schemas.microsoft.com/office/drawing/2014/main" id="{064C7991-DA96-A388-80B3-4BF804814B47}"/>
              </a:ext>
            </a:extLst>
          </p:cNvPr>
          <p:cNvSpPr txBox="1"/>
          <p:nvPr/>
        </p:nvSpPr>
        <p:spPr>
          <a:xfrm>
            <a:off x="1306024" y="5738489"/>
            <a:ext cx="3523306" cy="369332"/>
          </a:xfrm>
          <a:prstGeom prst="rect">
            <a:avLst/>
          </a:prstGeom>
          <a:noFill/>
        </p:spPr>
        <p:txBody>
          <a:bodyPr wrap="square" rtlCol="0">
            <a:spAutoFit/>
          </a:bodyPr>
          <a:lstStyle/>
          <a:p>
            <a:r>
              <a:rPr lang="it-IT" dirty="0"/>
              <a:t>Proprietà 3 : Indossare i Calzini </a:t>
            </a:r>
          </a:p>
        </p:txBody>
      </p:sp>
      <p:pic>
        <p:nvPicPr>
          <p:cNvPr id="45" name="Immagine 44">
            <a:extLst>
              <a:ext uri="{FF2B5EF4-FFF2-40B4-BE49-F238E27FC236}">
                <a16:creationId xmlns:a16="http://schemas.microsoft.com/office/drawing/2014/main" id="{23A80C47-9096-1DED-14C6-4141D1166029}"/>
              </a:ext>
            </a:extLst>
          </p:cNvPr>
          <p:cNvPicPr>
            <a:picLocks noChangeAspect="1"/>
          </p:cNvPicPr>
          <p:nvPr/>
        </p:nvPicPr>
        <p:blipFill>
          <a:blip r:embed="rId13"/>
          <a:stretch>
            <a:fillRect/>
          </a:stretch>
        </p:blipFill>
        <p:spPr>
          <a:xfrm>
            <a:off x="4844874" y="4449113"/>
            <a:ext cx="1276349" cy="905676"/>
          </a:xfrm>
          <a:prstGeom prst="rect">
            <a:avLst/>
          </a:prstGeom>
        </p:spPr>
      </p:pic>
      <p:pic>
        <p:nvPicPr>
          <p:cNvPr id="47" name="Immagine 46">
            <a:extLst>
              <a:ext uri="{FF2B5EF4-FFF2-40B4-BE49-F238E27FC236}">
                <a16:creationId xmlns:a16="http://schemas.microsoft.com/office/drawing/2014/main" id="{C739098B-2278-B223-5388-6EF86727BDAD}"/>
              </a:ext>
            </a:extLst>
          </p:cNvPr>
          <p:cNvPicPr>
            <a:picLocks noChangeAspect="1"/>
          </p:cNvPicPr>
          <p:nvPr/>
        </p:nvPicPr>
        <p:blipFill>
          <a:blip r:embed="rId14"/>
          <a:stretch>
            <a:fillRect/>
          </a:stretch>
        </p:blipFill>
        <p:spPr>
          <a:xfrm>
            <a:off x="7390087" y="4449113"/>
            <a:ext cx="1271585" cy="895350"/>
          </a:xfrm>
          <a:prstGeom prst="rect">
            <a:avLst/>
          </a:prstGeom>
        </p:spPr>
      </p:pic>
      <p:pic>
        <p:nvPicPr>
          <p:cNvPr id="49" name="Immagine 48">
            <a:extLst>
              <a:ext uri="{FF2B5EF4-FFF2-40B4-BE49-F238E27FC236}">
                <a16:creationId xmlns:a16="http://schemas.microsoft.com/office/drawing/2014/main" id="{0CE7766E-B465-D2D7-4FF3-5771DD1B917C}"/>
              </a:ext>
            </a:extLst>
          </p:cNvPr>
          <p:cNvPicPr>
            <a:picLocks noChangeAspect="1"/>
          </p:cNvPicPr>
          <p:nvPr/>
        </p:nvPicPr>
        <p:blipFill>
          <a:blip r:embed="rId15"/>
          <a:stretch>
            <a:fillRect/>
          </a:stretch>
        </p:blipFill>
        <p:spPr>
          <a:xfrm flipH="1">
            <a:off x="7420025" y="5447190"/>
            <a:ext cx="1258709" cy="976072"/>
          </a:xfrm>
          <a:prstGeom prst="rect">
            <a:avLst/>
          </a:prstGeom>
        </p:spPr>
      </p:pic>
      <p:pic>
        <p:nvPicPr>
          <p:cNvPr id="51" name="Immagine 50">
            <a:extLst>
              <a:ext uri="{FF2B5EF4-FFF2-40B4-BE49-F238E27FC236}">
                <a16:creationId xmlns:a16="http://schemas.microsoft.com/office/drawing/2014/main" id="{ABAEBFDD-C869-64CD-2FAD-7566288B1199}"/>
              </a:ext>
            </a:extLst>
          </p:cNvPr>
          <p:cNvPicPr>
            <a:picLocks noChangeAspect="1"/>
          </p:cNvPicPr>
          <p:nvPr/>
        </p:nvPicPr>
        <p:blipFill>
          <a:blip r:embed="rId16"/>
          <a:stretch>
            <a:fillRect/>
          </a:stretch>
        </p:blipFill>
        <p:spPr>
          <a:xfrm>
            <a:off x="8694277" y="5443790"/>
            <a:ext cx="1311151" cy="976070"/>
          </a:xfrm>
          <a:prstGeom prst="rect">
            <a:avLst/>
          </a:prstGeom>
        </p:spPr>
      </p:pic>
    </p:spTree>
    <p:extLst>
      <p:ext uri="{BB962C8B-B14F-4D97-AF65-F5344CB8AC3E}">
        <p14:creationId xmlns:p14="http://schemas.microsoft.com/office/powerpoint/2010/main" val="312858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lip_2.mp4" descr="clip_2.mp4">
            <a:hlinkClick r:id="" action="ppaction://media"/>
            <a:extLst>
              <a:ext uri="{FF2B5EF4-FFF2-40B4-BE49-F238E27FC236}">
                <a16:creationId xmlns:a16="http://schemas.microsoft.com/office/drawing/2014/main" id="{B110A65B-516C-9D4C-A237-0F8800A4CC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3100" y="300006"/>
            <a:ext cx="10845800" cy="6096000"/>
          </a:xfrm>
          <a:prstGeom prst="rect">
            <a:avLst/>
          </a:prstGeom>
        </p:spPr>
      </p:pic>
    </p:spTree>
    <p:extLst>
      <p:ext uri="{BB962C8B-B14F-4D97-AF65-F5344CB8AC3E}">
        <p14:creationId xmlns:p14="http://schemas.microsoft.com/office/powerpoint/2010/main" val="23980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3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BA83C72A-B764-4119-BA3A-8B001ECB5CB7}"/>
              </a:ext>
            </a:extLst>
          </p:cNvPr>
          <p:cNvSpPr>
            <a:spLocks noGrp="1"/>
          </p:cNvSpPr>
          <p:nvPr>
            <p:ph type="title"/>
          </p:nvPr>
        </p:nvSpPr>
        <p:spPr>
          <a:xfrm>
            <a:off x="128832" y="101719"/>
            <a:ext cx="11090275" cy="984885"/>
          </a:xfrm>
        </p:spPr>
        <p:txBody>
          <a:bodyPr/>
          <a:lstStyle/>
          <a:p>
            <a:r>
              <a:rPr lang="it-IT" dirty="0"/>
              <a:t>Il Teorema di Bell</a:t>
            </a:r>
          </a:p>
        </p:txBody>
      </p:sp>
      <p:pic>
        <p:nvPicPr>
          <p:cNvPr id="1026" name="Picture 2" descr="quantum mechanics - Why would classical correlation in Bell's experiment be  a linear function of angle? - Physics Stack Exchange">
            <a:extLst>
              <a:ext uri="{FF2B5EF4-FFF2-40B4-BE49-F238E27FC236}">
                <a16:creationId xmlns:a16="http://schemas.microsoft.com/office/drawing/2014/main" id="{1A91722B-BC0E-D5FA-BE08-2E9A33989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97" y="775876"/>
            <a:ext cx="6551526" cy="5615593"/>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5D8A43CD-B4A3-E11C-85F5-FD3DDD3C63E0}"/>
              </a:ext>
            </a:extLst>
          </p:cNvPr>
          <p:cNvPicPr>
            <a:picLocks noChangeAspect="1"/>
          </p:cNvPicPr>
          <p:nvPr/>
        </p:nvPicPr>
        <p:blipFill>
          <a:blip r:embed="rId3"/>
          <a:stretch>
            <a:fillRect/>
          </a:stretch>
        </p:blipFill>
        <p:spPr>
          <a:xfrm>
            <a:off x="6949440" y="466531"/>
            <a:ext cx="4938679" cy="33989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35439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D2E986B4-8174-4B34-8C6E-107E483D4D88}"/>
              </a:ext>
            </a:extLst>
          </p:cNvPr>
          <p:cNvPicPr>
            <a:picLocks noChangeAspect="1"/>
          </p:cNvPicPr>
          <p:nvPr/>
        </p:nvPicPr>
        <p:blipFill rotWithShape="1">
          <a:blip r:embed="rId2"/>
          <a:srcRect/>
          <a:stretch/>
        </p:blipFill>
        <p:spPr>
          <a:xfrm>
            <a:off x="20" y="10"/>
            <a:ext cx="12191980" cy="6857990"/>
          </a:xfrm>
          <a:prstGeom prst="rect">
            <a:avLst/>
          </a:prstGeom>
          <a:noFill/>
        </p:spPr>
      </p:pic>
      <p:pic>
        <p:nvPicPr>
          <p:cNvPr id="3" name="Immagine 2">
            <a:extLst>
              <a:ext uri="{FF2B5EF4-FFF2-40B4-BE49-F238E27FC236}">
                <a16:creationId xmlns:a16="http://schemas.microsoft.com/office/drawing/2014/main" id="{B1301665-AC58-4C8B-95C7-B21AC45E4444}"/>
              </a:ext>
            </a:extLst>
          </p:cNvPr>
          <p:cNvPicPr>
            <a:picLocks noChangeAspect="1"/>
          </p:cNvPicPr>
          <p:nvPr/>
        </p:nvPicPr>
        <p:blipFill>
          <a:blip r:embed="rId3"/>
          <a:stretch>
            <a:fillRect/>
          </a:stretch>
        </p:blipFill>
        <p:spPr>
          <a:xfrm>
            <a:off x="645871" y="365759"/>
            <a:ext cx="1632904" cy="16372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itolo 7">
            <a:extLst>
              <a:ext uri="{FF2B5EF4-FFF2-40B4-BE49-F238E27FC236}">
                <a16:creationId xmlns:a16="http://schemas.microsoft.com/office/drawing/2014/main" id="{C797F1DB-100F-4C5E-B5C6-A0B1EA9B65B7}"/>
              </a:ext>
            </a:extLst>
          </p:cNvPr>
          <p:cNvSpPr txBox="1">
            <a:spLocks/>
          </p:cNvSpPr>
          <p:nvPr/>
        </p:nvSpPr>
        <p:spPr>
          <a:xfrm>
            <a:off x="645871" y="2130980"/>
            <a:ext cx="1632904" cy="353559"/>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2000" dirty="0"/>
              <a:t>Alain </a:t>
            </a:r>
            <a:r>
              <a:rPr lang="it-IT" sz="2000" dirty="0" err="1"/>
              <a:t>Aspect</a:t>
            </a:r>
            <a:endParaRPr lang="it-IT" sz="2000" dirty="0"/>
          </a:p>
        </p:txBody>
      </p:sp>
      <p:sp>
        <p:nvSpPr>
          <p:cNvPr id="4" name="Titolo 7">
            <a:extLst>
              <a:ext uri="{FF2B5EF4-FFF2-40B4-BE49-F238E27FC236}">
                <a16:creationId xmlns:a16="http://schemas.microsoft.com/office/drawing/2014/main" id="{5A50A25E-F86D-8330-55CA-A23B2C6710BD}"/>
              </a:ext>
            </a:extLst>
          </p:cNvPr>
          <p:cNvSpPr txBox="1">
            <a:spLocks/>
          </p:cNvSpPr>
          <p:nvPr/>
        </p:nvSpPr>
        <p:spPr>
          <a:xfrm>
            <a:off x="9837425" y="365759"/>
            <a:ext cx="1451810" cy="39714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it-IT" sz="3200" kern="1200">
                <a:solidFill>
                  <a:schemeClr val="tx1"/>
                </a:solidFill>
                <a:latin typeface="+mj-lt"/>
                <a:ea typeface="+mj-ea"/>
                <a:cs typeface="+mj-cs"/>
              </a:defRPr>
            </a:lvl1pPr>
          </a:lstStyle>
          <a:p>
            <a:r>
              <a:rPr lang="it-IT" sz="4000" dirty="0">
                <a:latin typeface="Abadi" panose="020B0604020104020204" pitchFamily="34" charset="0"/>
              </a:rPr>
              <a:t>1982</a:t>
            </a:r>
          </a:p>
        </p:txBody>
      </p:sp>
    </p:spTree>
    <p:extLst>
      <p:ext uri="{BB962C8B-B14F-4D97-AF65-F5344CB8AC3E}">
        <p14:creationId xmlns:p14="http://schemas.microsoft.com/office/powerpoint/2010/main" val="473689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68B429E0-B185-44EE-B47F-623D7AFAC0D0}"/>
              </a:ext>
            </a:extLst>
          </p:cNvPr>
          <p:cNvPicPr>
            <a:picLocks noChangeAspect="1"/>
          </p:cNvPicPr>
          <p:nvPr/>
        </p:nvPicPr>
        <p:blipFill>
          <a:blip r:embed="rId2"/>
          <a:stretch>
            <a:fillRect/>
          </a:stretch>
        </p:blipFill>
        <p:spPr>
          <a:xfrm>
            <a:off x="341646" y="745457"/>
            <a:ext cx="6696075" cy="28003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Immagine 3">
            <a:extLst>
              <a:ext uri="{FF2B5EF4-FFF2-40B4-BE49-F238E27FC236}">
                <a16:creationId xmlns:a16="http://schemas.microsoft.com/office/drawing/2014/main" id="{087F20B5-9AB2-475B-8AC8-EB6C5099C0C3}"/>
              </a:ext>
            </a:extLst>
          </p:cNvPr>
          <p:cNvPicPr>
            <a:picLocks noChangeAspect="1"/>
          </p:cNvPicPr>
          <p:nvPr/>
        </p:nvPicPr>
        <p:blipFill>
          <a:blip r:embed="rId3"/>
          <a:stretch>
            <a:fillRect/>
          </a:stretch>
        </p:blipFill>
        <p:spPr>
          <a:xfrm>
            <a:off x="3982831" y="2145632"/>
            <a:ext cx="4752975" cy="31242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Immagine 9">
            <a:extLst>
              <a:ext uri="{FF2B5EF4-FFF2-40B4-BE49-F238E27FC236}">
                <a16:creationId xmlns:a16="http://schemas.microsoft.com/office/drawing/2014/main" id="{1E1086D9-F19B-44AA-BCE7-557524F8A807}"/>
              </a:ext>
            </a:extLst>
          </p:cNvPr>
          <p:cNvPicPr>
            <a:picLocks noChangeAspect="1"/>
          </p:cNvPicPr>
          <p:nvPr/>
        </p:nvPicPr>
        <p:blipFill>
          <a:blip r:embed="rId4"/>
          <a:stretch>
            <a:fillRect/>
          </a:stretch>
        </p:blipFill>
        <p:spPr>
          <a:xfrm>
            <a:off x="7494336" y="3429000"/>
            <a:ext cx="3967748" cy="29758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itolo 7">
            <a:extLst>
              <a:ext uri="{FF2B5EF4-FFF2-40B4-BE49-F238E27FC236}">
                <a16:creationId xmlns:a16="http://schemas.microsoft.com/office/drawing/2014/main" id="{20466575-B84E-4750-94F5-5868262B651F}"/>
              </a:ext>
            </a:extLst>
          </p:cNvPr>
          <p:cNvSpPr txBox="1">
            <a:spLocks/>
          </p:cNvSpPr>
          <p:nvPr/>
        </p:nvSpPr>
        <p:spPr>
          <a:xfrm>
            <a:off x="7494336" y="549275"/>
            <a:ext cx="4146802" cy="984885"/>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r>
              <a:rPr lang="it-IT" sz="4000" dirty="0"/>
              <a:t>80 Anni di Studio!</a:t>
            </a:r>
          </a:p>
        </p:txBody>
      </p:sp>
    </p:spTree>
    <p:extLst>
      <p:ext uri="{BB962C8B-B14F-4D97-AF65-F5344CB8AC3E}">
        <p14:creationId xmlns:p14="http://schemas.microsoft.com/office/powerpoint/2010/main" val="2680807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C000"/>
                </a:solidFill>
              </a:rPr>
              <a:t>Introduzione</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302600"/>
            <a:ext cx="5694489" cy="1491102"/>
          </a:xfrm>
          <a:noFill/>
        </p:spPr>
        <p:txBody>
          <a:bodyPr rtlCol="0">
            <a:normAutofit/>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Le interazioni della fisica classica diminuiscono con l’aumentare della distanza</a:t>
            </a:r>
            <a:endParaRPr lang="it-IT" sz="1800" dirty="0">
              <a:solidFill>
                <a:schemeClr val="tx1"/>
              </a:solidFill>
              <a:latin typeface="Roboto" panose="02000000000000000000" pitchFamily="2" charset="0"/>
              <a:cs typeface="Times New Roman" panose="02020603050405020304" pitchFamily="18" charset="0"/>
            </a:endParaRPr>
          </a:p>
        </p:txBody>
      </p:sp>
      <p:pic>
        <p:nvPicPr>
          <p:cNvPr id="2" name="Immagine 1">
            <a:extLst>
              <a:ext uri="{FF2B5EF4-FFF2-40B4-BE49-F238E27FC236}">
                <a16:creationId xmlns:a16="http://schemas.microsoft.com/office/drawing/2014/main" id="{4EE8C3EE-E605-5CB4-20E0-0551801DB55A}"/>
              </a:ext>
            </a:extLst>
          </p:cNvPr>
          <p:cNvPicPr>
            <a:picLocks noChangeAspect="1"/>
          </p:cNvPicPr>
          <p:nvPr/>
        </p:nvPicPr>
        <p:blipFill>
          <a:blip r:embed="rId3"/>
          <a:stretch>
            <a:fillRect/>
          </a:stretch>
        </p:blipFill>
        <p:spPr>
          <a:xfrm>
            <a:off x="5892165" y="1156943"/>
            <a:ext cx="5705475" cy="463867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026" name="Picture 2" descr="elettricità - Focus.it">
            <a:extLst>
              <a:ext uri="{FF2B5EF4-FFF2-40B4-BE49-F238E27FC236}">
                <a16:creationId xmlns:a16="http://schemas.microsoft.com/office/drawing/2014/main" id="{2286C3B7-CB75-E59C-BCCA-0B8A67D83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225" y="2883638"/>
            <a:ext cx="4500563" cy="2971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50361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CD204268-5B44-674D-60CD-4F1FB6C0573F}"/>
              </a:ext>
            </a:extLst>
          </p:cNvPr>
          <p:cNvSpPr txBox="1">
            <a:spLocks/>
          </p:cNvSpPr>
          <p:nvPr/>
        </p:nvSpPr>
        <p:spPr>
          <a:xfrm>
            <a:off x="349957" y="177486"/>
            <a:ext cx="8603123" cy="984885"/>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r>
              <a:rPr lang="it-IT" sz="4000" dirty="0"/>
              <a:t>Entanglement e Relatività</a:t>
            </a:r>
          </a:p>
        </p:txBody>
      </p:sp>
      <p:pic>
        <p:nvPicPr>
          <p:cNvPr id="1030" name="Picture 6" descr="Faster Than Light #10 | Image Comics">
            <a:extLst>
              <a:ext uri="{FF2B5EF4-FFF2-40B4-BE49-F238E27FC236}">
                <a16:creationId xmlns:a16="http://schemas.microsoft.com/office/drawing/2014/main" id="{F8D0A876-6A19-E5FF-A907-475D202FE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320" y="801774"/>
            <a:ext cx="2945557" cy="45350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Segnaposto testo 9">
            <a:extLst>
              <a:ext uri="{FF2B5EF4-FFF2-40B4-BE49-F238E27FC236}">
                <a16:creationId xmlns:a16="http://schemas.microsoft.com/office/drawing/2014/main" id="{562409E0-D368-A6FC-80A2-3FCD4C54D6E6}"/>
              </a:ext>
            </a:extLst>
          </p:cNvPr>
          <p:cNvSpPr txBox="1">
            <a:spLocks/>
          </p:cNvSpPr>
          <p:nvPr/>
        </p:nvSpPr>
        <p:spPr>
          <a:xfrm>
            <a:off x="349956" y="1257617"/>
            <a:ext cx="6513067" cy="434276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it-IT" dirty="0">
                <a:latin typeface="Roboto" panose="02000000000000000000" pitchFamily="2" charset="0"/>
                <a:cs typeface="Times New Roman" panose="02020603050405020304" pitchFamily="18" charset="0"/>
              </a:rPr>
              <a:t>Chiariamo un punto! Non c’è nessuna </a:t>
            </a:r>
            <a:r>
              <a:rPr lang="it-IT" dirty="0">
                <a:solidFill>
                  <a:srgbClr val="FFFF00">
                    <a:alpha val="60000"/>
                  </a:srgbClr>
                </a:solidFill>
                <a:latin typeface="Roboto" panose="02000000000000000000" pitchFamily="2" charset="0"/>
                <a:cs typeface="Times New Roman" panose="02020603050405020304" pitchFamily="18" charset="0"/>
              </a:rPr>
              <a:t>contraddizione fra meccanica quantistica e teoria della relatività</a:t>
            </a:r>
            <a:r>
              <a:rPr lang="it-IT" dirty="0">
                <a:latin typeface="Roboto" panose="02000000000000000000" pitchFamily="2" charset="0"/>
                <a:cs typeface="Times New Roman" panose="02020603050405020304" pitchFamily="18" charset="0"/>
              </a:rPr>
              <a:t>. </a:t>
            </a:r>
          </a:p>
          <a:p>
            <a:pPr marL="285750" indent="-285750"/>
            <a:r>
              <a:rPr lang="it-IT" dirty="0">
                <a:latin typeface="Roboto" panose="02000000000000000000" pitchFamily="2" charset="0"/>
                <a:cs typeface="Times New Roman" panose="02020603050405020304" pitchFamily="18" charset="0"/>
              </a:rPr>
              <a:t>Non c'è nessuna violazione della relatività perché secondo entrambe le teorie </a:t>
            </a:r>
            <a:r>
              <a:rPr lang="it-IT" dirty="0">
                <a:solidFill>
                  <a:srgbClr val="FFFF00">
                    <a:alpha val="60000"/>
                  </a:srgbClr>
                </a:solidFill>
                <a:latin typeface="Roboto" panose="02000000000000000000" pitchFamily="2" charset="0"/>
                <a:cs typeface="Times New Roman" panose="02020603050405020304" pitchFamily="18" charset="0"/>
              </a:rPr>
              <a:t>non c'è nessuna informazione che viaggia più veloce della luce e non si può usare l’entanglement per scambiare messaggi più velocemente della luce da un punto all'altro dello spazio</a:t>
            </a:r>
            <a:r>
              <a:rPr lang="it-IT" dirty="0">
                <a:latin typeface="Roboto" panose="02000000000000000000" pitchFamily="2" charset="0"/>
                <a:cs typeface="Times New Roman" panose="02020603050405020304" pitchFamily="18" charset="0"/>
              </a:rPr>
              <a:t>.</a:t>
            </a:r>
          </a:p>
          <a:p>
            <a:pPr marL="285750" indent="-285750"/>
            <a:r>
              <a:rPr lang="it-IT" sz="2400" dirty="0">
                <a:solidFill>
                  <a:srgbClr val="FFFF00">
                    <a:alpha val="60000"/>
                  </a:srgbClr>
                </a:solidFill>
                <a:latin typeface="Roboto" panose="02000000000000000000" pitchFamily="2" charset="0"/>
                <a:cs typeface="Times New Roman" panose="02020603050405020304" pitchFamily="18" charset="0"/>
              </a:rPr>
              <a:t>E’ impossibile usare l’entanglement per trasmettere informazione!</a:t>
            </a:r>
          </a:p>
          <a:p>
            <a:pPr marL="285750" indent="-285750"/>
            <a:r>
              <a:rPr lang="it-IT" sz="2400" dirty="0">
                <a:solidFill>
                  <a:srgbClr val="FFFF00">
                    <a:alpha val="60000"/>
                  </a:srgbClr>
                </a:solidFill>
                <a:latin typeface="Roboto" panose="02000000000000000000" pitchFamily="2" charset="0"/>
                <a:cs typeface="Times New Roman" panose="02020603050405020304" pitchFamily="18" charset="0"/>
              </a:rPr>
              <a:t>Il motivo? L’intrinseca aleatorietà della meccanica quantistica!</a:t>
            </a:r>
            <a:endParaRPr lang="it-IT" sz="2400" dirty="0">
              <a:solidFill>
                <a:srgbClr val="FFFF00">
                  <a:alpha val="60000"/>
                </a:srgbClr>
              </a:solidFill>
            </a:endParaRPr>
          </a:p>
        </p:txBody>
      </p:sp>
    </p:spTree>
    <p:extLst>
      <p:ext uri="{BB962C8B-B14F-4D97-AF65-F5344CB8AC3E}">
        <p14:creationId xmlns:p14="http://schemas.microsoft.com/office/powerpoint/2010/main" val="1412515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CD204268-5B44-674D-60CD-4F1FB6C0573F}"/>
              </a:ext>
            </a:extLst>
          </p:cNvPr>
          <p:cNvSpPr txBox="1">
            <a:spLocks/>
          </p:cNvSpPr>
          <p:nvPr/>
        </p:nvSpPr>
        <p:spPr>
          <a:xfrm>
            <a:off x="349957" y="177486"/>
            <a:ext cx="8603123" cy="984885"/>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r>
              <a:rPr lang="it-IT" sz="4000" dirty="0"/>
              <a:t>Entanglement e Relatività</a:t>
            </a:r>
          </a:p>
        </p:txBody>
      </p:sp>
      <p:sp>
        <p:nvSpPr>
          <p:cNvPr id="2" name="Segnaposto testo 9">
            <a:extLst>
              <a:ext uri="{FF2B5EF4-FFF2-40B4-BE49-F238E27FC236}">
                <a16:creationId xmlns:a16="http://schemas.microsoft.com/office/drawing/2014/main" id="{562409E0-D368-A6FC-80A2-3FCD4C54D6E6}"/>
              </a:ext>
            </a:extLst>
          </p:cNvPr>
          <p:cNvSpPr txBox="1">
            <a:spLocks/>
          </p:cNvSpPr>
          <p:nvPr/>
        </p:nvSpPr>
        <p:spPr>
          <a:xfrm>
            <a:off x="349956" y="1257617"/>
            <a:ext cx="6513067" cy="4342765"/>
          </a:xfrm>
          <a:prstGeom prst="rect">
            <a:avLst/>
          </a:prstGeom>
        </p:spPr>
        <p:txBody>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r>
              <a:rPr lang="it-IT" dirty="0">
                <a:latin typeface="Roboto" panose="02000000000000000000" pitchFamily="2" charset="0"/>
                <a:cs typeface="Times New Roman" panose="02020603050405020304" pitchFamily="18" charset="0"/>
              </a:rPr>
              <a:t>Mettiamo che io voglia costruire un telegrafo che sfrutti l'entanglement per comunicare più velocemente della luce;</a:t>
            </a:r>
          </a:p>
          <a:p>
            <a:pPr marL="285750" indent="-285750" algn="just"/>
            <a:r>
              <a:rPr lang="it-IT" dirty="0">
                <a:latin typeface="Roboto" panose="02000000000000000000" pitchFamily="2" charset="0"/>
                <a:cs typeface="Times New Roman" panose="02020603050405020304" pitchFamily="18" charset="0"/>
              </a:rPr>
              <a:t>Per esempio potrei usare lo spin su e giù di un elettrone come un codice binario 1/0 oppure come un codice morse linea/punto poi potrei mettere due elettroni </a:t>
            </a:r>
            <a:r>
              <a:rPr lang="it-IT" dirty="0" err="1">
                <a:latin typeface="Roboto" panose="02000000000000000000" pitchFamily="2" charset="0"/>
                <a:cs typeface="Times New Roman" panose="02020603050405020304" pitchFamily="18" charset="0"/>
              </a:rPr>
              <a:t>entangled</a:t>
            </a:r>
            <a:r>
              <a:rPr lang="it-IT" dirty="0">
                <a:latin typeface="Roboto" panose="02000000000000000000" pitchFamily="2" charset="0"/>
                <a:cs typeface="Times New Roman" panose="02020603050405020304" pitchFamily="18" charset="0"/>
              </a:rPr>
              <a:t> uno qui sulla terra uno per esempio su </a:t>
            </a:r>
            <a:r>
              <a:rPr lang="it-IT" dirty="0" err="1">
                <a:latin typeface="Roboto" panose="02000000000000000000" pitchFamily="2" charset="0"/>
                <a:cs typeface="Times New Roman" panose="02020603050405020304" pitchFamily="18" charset="0"/>
              </a:rPr>
              <a:t>proxima</a:t>
            </a:r>
            <a:r>
              <a:rPr lang="it-IT" dirty="0">
                <a:latin typeface="Roboto" panose="02000000000000000000" pitchFamily="2" charset="0"/>
                <a:cs typeface="Times New Roman" panose="02020603050405020304" pitchFamily="18" charset="0"/>
              </a:rPr>
              <a:t> centauri e quando lo spin del mio elettrone è “SU” di sicuro istantaneamente lo spin dell'elettrone su </a:t>
            </a:r>
            <a:r>
              <a:rPr lang="it-IT" dirty="0" err="1">
                <a:latin typeface="Roboto" panose="02000000000000000000" pitchFamily="2" charset="0"/>
                <a:cs typeface="Times New Roman" panose="02020603050405020304" pitchFamily="18" charset="0"/>
              </a:rPr>
              <a:t>proxima</a:t>
            </a:r>
            <a:r>
              <a:rPr lang="it-IT" dirty="0">
                <a:latin typeface="Roboto" panose="02000000000000000000" pitchFamily="2" charset="0"/>
                <a:cs typeface="Times New Roman" panose="02020603050405020304" pitchFamily="18" charset="0"/>
              </a:rPr>
              <a:t> sarà “GIU’” ;</a:t>
            </a:r>
          </a:p>
          <a:p>
            <a:pPr marL="285750" indent="-285750" algn="just"/>
            <a:r>
              <a:rPr lang="it-IT" dirty="0">
                <a:solidFill>
                  <a:srgbClr val="FFFF00"/>
                </a:solidFill>
                <a:latin typeface="Roboto" panose="02000000000000000000" pitchFamily="2" charset="0"/>
                <a:cs typeface="Times New Roman" panose="02020603050405020304" pitchFamily="18" charset="0"/>
              </a:rPr>
              <a:t>Il punto è che questa cosa è del tutto inutile per comunicare perché la misura dello spin del «mio» elettrone (quello sulla Terra) darà un risultato del tutto aleatorio!</a:t>
            </a:r>
            <a:endParaRPr lang="it-IT" sz="2400" dirty="0">
              <a:solidFill>
                <a:srgbClr val="FFFF00"/>
              </a:solidFill>
            </a:endParaRPr>
          </a:p>
        </p:txBody>
      </p:sp>
      <p:pic>
        <p:nvPicPr>
          <p:cNvPr id="3" name="Picture 6" descr="Faster Than Light #10 | Image Comics">
            <a:extLst>
              <a:ext uri="{FF2B5EF4-FFF2-40B4-BE49-F238E27FC236}">
                <a16:creationId xmlns:a16="http://schemas.microsoft.com/office/drawing/2014/main" id="{BB330192-BEDE-1621-39A9-D00AD0AF4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320" y="801774"/>
            <a:ext cx="2945557" cy="453504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39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A27CD45A-17BE-4F7F-89F5-672F4172627D}"/>
              </a:ext>
            </a:extLst>
          </p:cNvPr>
          <p:cNvSpPr>
            <a:spLocks noGrp="1"/>
          </p:cNvSpPr>
          <p:nvPr>
            <p:ph type="dt" sz="half" idx="10"/>
          </p:nvPr>
        </p:nvSpPr>
        <p:spPr>
          <a:xfrm>
            <a:off x="550863" y="6507212"/>
            <a:ext cx="2628900" cy="153888"/>
          </a:xfrm>
        </p:spPr>
        <p:txBody>
          <a:bodyPr wrap="square" anchor="ctr">
            <a:normAutofit/>
          </a:bodyPr>
          <a:lstStyle/>
          <a:p>
            <a:pPr rtl="0">
              <a:spcAft>
                <a:spcPts val="600"/>
              </a:spcAft>
            </a:pPr>
            <a:r>
              <a:rPr lang="it-IT"/>
              <a:t>Martedì 2 febbraio 20XX</a:t>
            </a:r>
          </a:p>
        </p:txBody>
      </p:sp>
      <p:sp>
        <p:nvSpPr>
          <p:cNvPr id="4" name="Segnaposto piè di pagina 3">
            <a:extLst>
              <a:ext uri="{FF2B5EF4-FFF2-40B4-BE49-F238E27FC236}">
                <a16:creationId xmlns:a16="http://schemas.microsoft.com/office/drawing/2014/main" id="{4DF28892-AC21-46D7-9423-D0C28FF31C72}"/>
              </a:ext>
            </a:extLst>
          </p:cNvPr>
          <p:cNvSpPr>
            <a:spLocks noGrp="1"/>
          </p:cNvSpPr>
          <p:nvPr>
            <p:ph type="ftr" sz="quarter" idx="11"/>
          </p:nvPr>
        </p:nvSpPr>
        <p:spPr>
          <a:xfrm>
            <a:off x="3359150" y="6507212"/>
            <a:ext cx="6379210" cy="153888"/>
          </a:xfrm>
        </p:spPr>
        <p:txBody>
          <a:bodyPr wrap="square" anchor="ctr">
            <a:normAutofit/>
          </a:bodyPr>
          <a:lstStyle/>
          <a:p>
            <a:pPr rtl="0">
              <a:spcAft>
                <a:spcPts val="600"/>
              </a:spcAft>
            </a:pPr>
            <a:r>
              <a:rPr lang="it-IT"/>
              <a:t>Testo del piè di pagina di esempio</a:t>
            </a:r>
          </a:p>
        </p:txBody>
      </p:sp>
      <p:sp>
        <p:nvSpPr>
          <p:cNvPr id="5" name="Segnaposto numero diapositiva 4">
            <a:extLst>
              <a:ext uri="{FF2B5EF4-FFF2-40B4-BE49-F238E27FC236}">
                <a16:creationId xmlns:a16="http://schemas.microsoft.com/office/drawing/2014/main" id="{530CF55B-848A-4D34-AA36-2936E1CFB452}"/>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it-IT" noProof="0" smtClean="0"/>
              <a:pPr rtl="0">
                <a:spcAft>
                  <a:spcPts val="600"/>
                </a:spcAft>
              </a:pPr>
              <a:t>42</a:t>
            </a:fld>
            <a:endParaRPr lang="it-IT" noProof="0"/>
          </a:p>
        </p:txBody>
      </p:sp>
      <p:sp>
        <p:nvSpPr>
          <p:cNvPr id="18" name="Title 5">
            <a:extLst>
              <a:ext uri="{FF2B5EF4-FFF2-40B4-BE49-F238E27FC236}">
                <a16:creationId xmlns:a16="http://schemas.microsoft.com/office/drawing/2014/main" id="{CB6963B2-E371-2B6A-29CE-A6A4803B15C8}"/>
              </a:ext>
            </a:extLst>
          </p:cNvPr>
          <p:cNvSpPr>
            <a:spLocks noGrp="1"/>
          </p:cNvSpPr>
          <p:nvPr>
            <p:ph type="ctrTitle"/>
          </p:nvPr>
        </p:nvSpPr>
        <p:spPr>
          <a:xfrm>
            <a:off x="550863" y="549275"/>
            <a:ext cx="5437187" cy="2986234"/>
          </a:xfrm>
        </p:spPr>
        <p:txBody>
          <a:bodyPr/>
          <a:lstStyle/>
          <a:p>
            <a:endParaRPr lang="en-US"/>
          </a:p>
        </p:txBody>
      </p:sp>
      <p:sp>
        <p:nvSpPr>
          <p:cNvPr id="20" name="Subtitle 6">
            <a:extLst>
              <a:ext uri="{FF2B5EF4-FFF2-40B4-BE49-F238E27FC236}">
                <a16:creationId xmlns:a16="http://schemas.microsoft.com/office/drawing/2014/main" id="{B19FAF3E-5EFF-51EE-BD37-14D6B2B2BC9E}"/>
              </a:ext>
            </a:extLst>
          </p:cNvPr>
          <p:cNvSpPr>
            <a:spLocks noGrp="1"/>
          </p:cNvSpPr>
          <p:nvPr>
            <p:ph type="subTitle" idx="1"/>
          </p:nvPr>
        </p:nvSpPr>
        <p:spPr>
          <a:xfrm>
            <a:off x="550863" y="3816724"/>
            <a:ext cx="5437187" cy="2265216"/>
          </a:xfrm>
        </p:spPr>
        <p:txBody>
          <a:bodyPr/>
          <a:lstStyle/>
          <a:p>
            <a:endParaRPr lang="en-US"/>
          </a:p>
        </p:txBody>
      </p:sp>
      <p:pic>
        <p:nvPicPr>
          <p:cNvPr id="17" name="Segnaposto immagine 16" descr="Immagine che contiene interni&#10;&#10;Descrizione generata automaticamente">
            <a:extLst>
              <a:ext uri="{FF2B5EF4-FFF2-40B4-BE49-F238E27FC236}">
                <a16:creationId xmlns:a16="http://schemas.microsoft.com/office/drawing/2014/main" id="{FA0E821F-2B04-4890-B3D8-3B6199614B54}"/>
              </a:ext>
            </a:extLst>
          </p:cNvPr>
          <p:cNvPicPr>
            <a:picLocks noGrp="1" noChangeAspect="1"/>
          </p:cNvPicPr>
          <p:nvPr>
            <p:ph type="pic" sz="quarter" idx="13"/>
          </p:nvPr>
        </p:nvPicPr>
        <p:blipFill>
          <a:blip r:embed="rId2"/>
          <a:srcRect t="11950" b="11950"/>
          <a:stretch>
            <a:fillRect/>
          </a:stretch>
        </p:blipFill>
        <p:spPr/>
      </p:pic>
      <p:sp>
        <p:nvSpPr>
          <p:cNvPr id="21" name="Titolo 14">
            <a:extLst>
              <a:ext uri="{FF2B5EF4-FFF2-40B4-BE49-F238E27FC236}">
                <a16:creationId xmlns:a16="http://schemas.microsoft.com/office/drawing/2014/main" id="{F4059B27-85C5-4000-B30A-F852453FA5C5}"/>
              </a:ext>
            </a:extLst>
          </p:cNvPr>
          <p:cNvSpPr txBox="1">
            <a:spLocks/>
          </p:cNvSpPr>
          <p:nvPr/>
        </p:nvSpPr>
        <p:spPr>
          <a:xfrm>
            <a:off x="6965791" y="5374088"/>
            <a:ext cx="5545137" cy="920488"/>
          </a:xfrm>
          <a:prstGeom prst="rect">
            <a:avLst/>
          </a:prstGeom>
        </p:spPr>
        <p:txBody>
          <a:bodyPr vert="horz" wrap="square" lIns="0" tIns="0" rIns="0" bIns="0" rtlCol="0" anchor="b" anchorCtr="0">
            <a:normAutofit fontScale="97500" lnSpcReduction="100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dirty="0">
                <a:solidFill>
                  <a:srgbClr val="FFC000"/>
                </a:solidFill>
              </a:rPr>
              <a:t>Teletrasporto</a:t>
            </a:r>
          </a:p>
        </p:txBody>
      </p:sp>
    </p:spTree>
    <p:extLst>
      <p:ext uri="{BB962C8B-B14F-4D97-AF65-F5344CB8AC3E}">
        <p14:creationId xmlns:p14="http://schemas.microsoft.com/office/powerpoint/2010/main" val="2354529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0651152-EB2F-7115-C750-4821AEB3AC47}"/>
              </a:ext>
            </a:extLst>
          </p:cNvPr>
          <p:cNvPicPr>
            <a:picLocks noChangeAspect="1"/>
          </p:cNvPicPr>
          <p:nvPr/>
        </p:nvPicPr>
        <p:blipFill>
          <a:blip r:embed="rId2"/>
          <a:stretch>
            <a:fillRect/>
          </a:stretch>
        </p:blipFill>
        <p:spPr>
          <a:xfrm>
            <a:off x="4837043" y="20998"/>
            <a:ext cx="7354957" cy="6837002"/>
          </a:xfrm>
          <a:prstGeom prst="rect">
            <a:avLst/>
          </a:prstGeom>
        </p:spPr>
      </p:pic>
      <p:sp>
        <p:nvSpPr>
          <p:cNvPr id="4" name="Titolo 14">
            <a:extLst>
              <a:ext uri="{FF2B5EF4-FFF2-40B4-BE49-F238E27FC236}">
                <a16:creationId xmlns:a16="http://schemas.microsoft.com/office/drawing/2014/main" id="{5FBD6498-89D9-FA31-0AB7-227F632E0ED7}"/>
              </a:ext>
            </a:extLst>
          </p:cNvPr>
          <p:cNvSpPr txBox="1">
            <a:spLocks/>
          </p:cNvSpPr>
          <p:nvPr/>
        </p:nvSpPr>
        <p:spPr>
          <a:xfrm>
            <a:off x="150213" y="871985"/>
            <a:ext cx="5545137" cy="920488"/>
          </a:xfrm>
          <a:prstGeom prst="rect">
            <a:avLst/>
          </a:prstGeom>
        </p:spPr>
        <p:txBody>
          <a:bodyPr vert="horz" wrap="square" lIns="0" tIns="0" rIns="0" bIns="0" rtlCol="0" anchor="b" anchorCtr="0">
            <a:normAutofit fontScale="97500" lnSpcReduction="100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dirty="0">
                <a:solidFill>
                  <a:srgbClr val="FFC000"/>
                </a:solidFill>
              </a:rPr>
              <a:t>Teletrasporto</a:t>
            </a:r>
          </a:p>
        </p:txBody>
      </p:sp>
      <p:pic>
        <p:nvPicPr>
          <p:cNvPr id="2050" name="Picture 2" descr="Zerocalcare.it">
            <a:extLst>
              <a:ext uri="{FF2B5EF4-FFF2-40B4-BE49-F238E27FC236}">
                <a16:creationId xmlns:a16="http://schemas.microsoft.com/office/drawing/2014/main" id="{00133F9B-B0F0-383A-2D94-298473584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760" y="5816327"/>
            <a:ext cx="3241849" cy="93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742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E310291-342E-823D-CA8F-5DB9C11A776F}"/>
              </a:ext>
            </a:extLst>
          </p:cNvPr>
          <p:cNvPicPr>
            <a:picLocks noChangeAspect="1"/>
          </p:cNvPicPr>
          <p:nvPr/>
        </p:nvPicPr>
        <p:blipFill>
          <a:blip r:embed="rId2"/>
          <a:stretch>
            <a:fillRect/>
          </a:stretch>
        </p:blipFill>
        <p:spPr>
          <a:xfrm>
            <a:off x="4455023" y="0"/>
            <a:ext cx="4329221" cy="6858000"/>
          </a:xfrm>
          <a:prstGeom prst="rect">
            <a:avLst/>
          </a:prstGeom>
        </p:spPr>
      </p:pic>
      <p:pic>
        <p:nvPicPr>
          <p:cNvPr id="5" name="Immagine 4">
            <a:extLst>
              <a:ext uri="{FF2B5EF4-FFF2-40B4-BE49-F238E27FC236}">
                <a16:creationId xmlns:a16="http://schemas.microsoft.com/office/drawing/2014/main" id="{BA47C017-24F7-CD6D-50FA-315317A30656}"/>
              </a:ext>
            </a:extLst>
          </p:cNvPr>
          <p:cNvPicPr>
            <a:picLocks noChangeAspect="1"/>
          </p:cNvPicPr>
          <p:nvPr/>
        </p:nvPicPr>
        <p:blipFill>
          <a:blip r:embed="rId3"/>
          <a:stretch>
            <a:fillRect/>
          </a:stretch>
        </p:blipFill>
        <p:spPr>
          <a:xfrm>
            <a:off x="0" y="0"/>
            <a:ext cx="4455023" cy="6858000"/>
          </a:xfrm>
          <a:prstGeom prst="rect">
            <a:avLst/>
          </a:prstGeom>
        </p:spPr>
      </p:pic>
      <p:sp>
        <p:nvSpPr>
          <p:cNvPr id="6" name="Titolo 14">
            <a:extLst>
              <a:ext uri="{FF2B5EF4-FFF2-40B4-BE49-F238E27FC236}">
                <a16:creationId xmlns:a16="http://schemas.microsoft.com/office/drawing/2014/main" id="{2022BB24-44E9-09B9-1D52-39563B0B48FE}"/>
              </a:ext>
            </a:extLst>
          </p:cNvPr>
          <p:cNvSpPr txBox="1">
            <a:spLocks/>
          </p:cNvSpPr>
          <p:nvPr/>
        </p:nvSpPr>
        <p:spPr>
          <a:xfrm>
            <a:off x="9218663" y="5387008"/>
            <a:ext cx="2688415" cy="559698"/>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sz="3600" dirty="0">
                <a:solidFill>
                  <a:srgbClr val="FFFF00"/>
                </a:solidFill>
              </a:rPr>
              <a:t>Teletrasporto</a:t>
            </a:r>
          </a:p>
        </p:txBody>
      </p:sp>
    </p:spTree>
    <p:extLst>
      <p:ext uri="{BB962C8B-B14F-4D97-AF65-F5344CB8AC3E}">
        <p14:creationId xmlns:p14="http://schemas.microsoft.com/office/powerpoint/2010/main" val="2670236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descr="Immagine che contiene testo, lampada, luce&#10;&#10;Descrizione generata automaticamente">
            <a:extLst>
              <a:ext uri="{FF2B5EF4-FFF2-40B4-BE49-F238E27FC236}">
                <a16:creationId xmlns:a16="http://schemas.microsoft.com/office/drawing/2014/main" id="{4E559C87-C3A5-4EE8-9617-E75333037E32}"/>
              </a:ext>
            </a:extLst>
          </p:cNvPr>
          <p:cNvPicPr>
            <a:picLocks noGrp="1" noChangeAspect="1"/>
          </p:cNvPicPr>
          <p:nvPr>
            <p:ph type="pic" sz="quarter" idx="13"/>
          </p:nvPr>
        </p:nvPicPr>
        <p:blipFill>
          <a:blip r:embed="rId2"/>
          <a:srcRect/>
          <a:stretch>
            <a:fillRect/>
          </a:stretch>
        </p:blipFill>
        <p:spPr/>
      </p:pic>
      <p:sp>
        <p:nvSpPr>
          <p:cNvPr id="8" name="Titolo 14">
            <a:extLst>
              <a:ext uri="{FF2B5EF4-FFF2-40B4-BE49-F238E27FC236}">
                <a16:creationId xmlns:a16="http://schemas.microsoft.com/office/drawing/2014/main" id="{BF2D7EF8-3B9D-4FD0-8A6C-46195DBDF45D}"/>
              </a:ext>
            </a:extLst>
          </p:cNvPr>
          <p:cNvSpPr>
            <a:spLocks noGrp="1"/>
          </p:cNvSpPr>
          <p:nvPr>
            <p:ph type="ctrTitle"/>
          </p:nvPr>
        </p:nvSpPr>
        <p:spPr>
          <a:xfrm>
            <a:off x="523951" y="4751898"/>
            <a:ext cx="5545137" cy="920488"/>
          </a:xfrm>
        </p:spPr>
        <p:txBody>
          <a:bodyPr vert="horz" wrap="square" lIns="0" tIns="0" rIns="0" bIns="0" rtlCol="0" anchor="b" anchorCtr="0">
            <a:normAutofit fontScale="90000"/>
          </a:bodyPr>
          <a:lstStyle/>
          <a:p>
            <a:pPr rtl="0">
              <a:lnSpc>
                <a:spcPct val="100000"/>
              </a:lnSpc>
            </a:pPr>
            <a:r>
              <a:rPr lang="it-IT" dirty="0" err="1"/>
              <a:t>QBit</a:t>
            </a:r>
            <a:endParaRPr lang="it-IT" sz="6400" kern="1200" dirty="0">
              <a:solidFill>
                <a:schemeClr val="tx1"/>
              </a:solidFill>
              <a:latin typeface="+mj-lt"/>
              <a:ea typeface="+mj-ea"/>
              <a:cs typeface="+mj-cs"/>
            </a:endParaRPr>
          </a:p>
        </p:txBody>
      </p:sp>
    </p:spTree>
    <p:extLst>
      <p:ext uri="{BB962C8B-B14F-4D97-AF65-F5344CB8AC3E}">
        <p14:creationId xmlns:p14="http://schemas.microsoft.com/office/powerpoint/2010/main" val="1585027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DEF93E8-593C-D149-AA55-4EE261DE40C8}"/>
              </a:ext>
            </a:extLst>
          </p:cNvPr>
          <p:cNvPicPr>
            <a:picLocks noChangeAspect="1"/>
          </p:cNvPicPr>
          <p:nvPr/>
        </p:nvPicPr>
        <p:blipFill>
          <a:blip r:embed="rId2"/>
          <a:stretch>
            <a:fillRect/>
          </a:stretch>
        </p:blipFill>
        <p:spPr>
          <a:xfrm>
            <a:off x="346075" y="1643554"/>
            <a:ext cx="6502871" cy="35708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6" name="Titolo 14">
            <a:extLst>
              <a:ext uri="{FF2B5EF4-FFF2-40B4-BE49-F238E27FC236}">
                <a16:creationId xmlns:a16="http://schemas.microsoft.com/office/drawing/2014/main" id="{8C4981D6-C101-E14A-9561-7A4F4FDC7C06}"/>
              </a:ext>
            </a:extLst>
          </p:cNvPr>
          <p:cNvSpPr>
            <a:spLocks noGrp="1"/>
          </p:cNvSpPr>
          <p:nvPr>
            <p:ph type="ctrTitle"/>
          </p:nvPr>
        </p:nvSpPr>
        <p:spPr>
          <a:xfrm>
            <a:off x="9427779" y="203547"/>
            <a:ext cx="2521846" cy="920488"/>
          </a:xfrm>
        </p:spPr>
        <p:txBody>
          <a:bodyPr vert="horz" wrap="square" lIns="0" tIns="0" rIns="0" bIns="0" rtlCol="0" anchor="b" anchorCtr="0">
            <a:normAutofit fontScale="90000"/>
          </a:bodyPr>
          <a:lstStyle/>
          <a:p>
            <a:pPr rtl="0">
              <a:lnSpc>
                <a:spcPct val="100000"/>
              </a:lnSpc>
            </a:pPr>
            <a:r>
              <a:rPr lang="it-IT" dirty="0" err="1"/>
              <a:t>QBit</a:t>
            </a:r>
            <a:endParaRPr lang="it-IT" sz="6400" kern="1200" dirty="0">
              <a:solidFill>
                <a:schemeClr val="tx1"/>
              </a:solidFill>
              <a:latin typeface="+mj-lt"/>
              <a:ea typeface="+mj-ea"/>
              <a:cs typeface="+mj-cs"/>
            </a:endParaRPr>
          </a:p>
        </p:txBody>
      </p:sp>
      <p:sp>
        <p:nvSpPr>
          <p:cNvPr id="2" name="CasellaDiTesto 1">
            <a:extLst>
              <a:ext uri="{FF2B5EF4-FFF2-40B4-BE49-F238E27FC236}">
                <a16:creationId xmlns:a16="http://schemas.microsoft.com/office/drawing/2014/main" id="{6AB86D05-24E1-5F55-744E-B862645F302B}"/>
              </a:ext>
            </a:extLst>
          </p:cNvPr>
          <p:cNvSpPr txBox="1"/>
          <p:nvPr/>
        </p:nvSpPr>
        <p:spPr>
          <a:xfrm>
            <a:off x="7285383" y="1908313"/>
            <a:ext cx="4154556" cy="2031325"/>
          </a:xfrm>
          <a:prstGeom prst="rect">
            <a:avLst/>
          </a:prstGeom>
        </p:spPr>
        <p:txBody>
          <a:bodyPr vert="horz" wrap="square" lIns="0" tIns="0" rIns="0" bIns="0" rtlCol="0">
            <a:noAutofit/>
          </a:bodyPr>
          <a:lstStyle>
            <a:lvl1pPr marL="285750" indent="-285750">
              <a:lnSpc>
                <a:spcPct val="110000"/>
              </a:lnSpc>
              <a:spcBef>
                <a:spcPts val="1000"/>
              </a:spcBef>
              <a:spcAft>
                <a:spcPts val="800"/>
              </a:spcAft>
              <a:buFont typeface="Arial" panose="020B0604020202020204" pitchFamily="34" charset="0"/>
              <a:buChar char="•"/>
              <a:defRPr sz="2000">
                <a:solidFill>
                  <a:schemeClr val="tx1">
                    <a:alpha val="60000"/>
                  </a:schemeClr>
                </a:solidFill>
                <a:latin typeface="Roboto" panose="02000000000000000000" pitchFamily="2" charset="0"/>
                <a:cs typeface="Times New Roman" panose="02020603050405020304" pitchFamily="18" charset="0"/>
              </a:defRPr>
            </a:lvl1pPr>
            <a:lvl2pPr indent="0">
              <a:lnSpc>
                <a:spcPct val="110000"/>
              </a:lnSpc>
              <a:spcBef>
                <a:spcPts val="500"/>
              </a:spcBef>
              <a:spcAft>
                <a:spcPts val="800"/>
              </a:spcAft>
              <a:buFont typeface="Arial" panose="020B0604020202020204" pitchFamily="34" charset="0"/>
              <a:buNone/>
              <a:defRPr sz="1400">
                <a:solidFill>
                  <a:schemeClr val="tx1">
                    <a:alpha val="60000"/>
                  </a:schemeClr>
                </a:solidFill>
              </a:defRPr>
            </a:lvl2pPr>
            <a:lvl3pPr indent="0">
              <a:lnSpc>
                <a:spcPct val="110000"/>
              </a:lnSpc>
              <a:spcBef>
                <a:spcPts val="500"/>
              </a:spcBef>
              <a:spcAft>
                <a:spcPts val="800"/>
              </a:spcAft>
              <a:buFont typeface="Arial" panose="020B0604020202020204" pitchFamily="34" charset="0"/>
              <a:buNone/>
              <a:defRPr sz="1200">
                <a:solidFill>
                  <a:schemeClr val="tx1">
                    <a:alpha val="60000"/>
                  </a:schemeClr>
                </a:solidFill>
              </a:defRPr>
            </a:lvl3pPr>
            <a:lvl4pPr indent="0">
              <a:lnSpc>
                <a:spcPct val="110000"/>
              </a:lnSpc>
              <a:spcBef>
                <a:spcPts val="500"/>
              </a:spcBef>
              <a:spcAft>
                <a:spcPts val="800"/>
              </a:spcAft>
              <a:buFont typeface="Arial" panose="020B0604020202020204" pitchFamily="34" charset="0"/>
              <a:buNone/>
              <a:defRPr sz="1000">
                <a:solidFill>
                  <a:schemeClr val="tx1">
                    <a:alpha val="60000"/>
                  </a:schemeClr>
                </a:solidFill>
              </a:defRPr>
            </a:lvl4pPr>
            <a:lvl5pPr indent="0">
              <a:lnSpc>
                <a:spcPct val="110000"/>
              </a:lnSpc>
              <a:spcBef>
                <a:spcPts val="500"/>
              </a:spcBef>
              <a:spcAft>
                <a:spcPts val="800"/>
              </a:spcAft>
              <a:buFont typeface="Arial" panose="020B0604020202020204" pitchFamily="34" charset="0"/>
              <a:buNone/>
              <a:defRPr sz="1000">
                <a:solidFill>
                  <a:schemeClr val="tx1">
                    <a:alpha val="60000"/>
                  </a:schemeClr>
                </a:solidFill>
              </a:defRPr>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it-IT" dirty="0"/>
              <a:t>Rispetto al bit, nella teoria quantistica l’unità di informazione è il </a:t>
            </a:r>
            <a:r>
              <a:rPr lang="it-IT" dirty="0" err="1"/>
              <a:t>Qbit</a:t>
            </a:r>
            <a:r>
              <a:rPr lang="it-IT" dirty="0"/>
              <a:t> che, in base alla sua natura quantistica, anche se è anch’esso dicotomico per quanto riguarda i valori possibili di una misurazione, può tuttavia occupare </a:t>
            </a:r>
            <a:r>
              <a:rPr lang="it-IT" dirty="0">
                <a:solidFill>
                  <a:srgbClr val="FFFF00">
                    <a:alpha val="60000"/>
                  </a:srgbClr>
                </a:solidFill>
              </a:rPr>
              <a:t>stati di sovrapposizione</a:t>
            </a:r>
            <a:r>
              <a:rPr lang="it-IT" dirty="0"/>
              <a:t>…</a:t>
            </a:r>
          </a:p>
          <a:p>
            <a:r>
              <a:rPr lang="it-IT" dirty="0">
                <a:solidFill>
                  <a:srgbClr val="FFFF00">
                    <a:alpha val="60000"/>
                  </a:srgbClr>
                </a:solidFill>
              </a:rPr>
              <a:t>Purtroppo mantenere uno stato di sovrapposizione presenta difficoltà tecniche enormi!</a:t>
            </a:r>
          </a:p>
        </p:txBody>
      </p:sp>
    </p:spTree>
    <p:extLst>
      <p:ext uri="{BB962C8B-B14F-4D97-AF65-F5344CB8AC3E}">
        <p14:creationId xmlns:p14="http://schemas.microsoft.com/office/powerpoint/2010/main" val="3895080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Quantum Computing Vs. Classical Computing In One Graphic - CB Insights  Research">
            <a:extLst>
              <a:ext uri="{FF2B5EF4-FFF2-40B4-BE49-F238E27FC236}">
                <a16:creationId xmlns:a16="http://schemas.microsoft.com/office/drawing/2014/main" id="{C3A0F4E8-C400-20E2-E47B-FB33CEF7E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4">
            <a:extLst>
              <a:ext uri="{FF2B5EF4-FFF2-40B4-BE49-F238E27FC236}">
                <a16:creationId xmlns:a16="http://schemas.microsoft.com/office/drawing/2014/main" id="{AC4FD015-FA00-02C3-D1BC-E6AD474A4C53}"/>
              </a:ext>
            </a:extLst>
          </p:cNvPr>
          <p:cNvSpPr txBox="1">
            <a:spLocks/>
          </p:cNvSpPr>
          <p:nvPr/>
        </p:nvSpPr>
        <p:spPr>
          <a:xfrm>
            <a:off x="9427779" y="203547"/>
            <a:ext cx="2521846" cy="920488"/>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a:lstStyle>
          <a:p>
            <a:pPr>
              <a:lnSpc>
                <a:spcPct val="100000"/>
              </a:lnSpc>
            </a:pPr>
            <a:r>
              <a:rPr lang="it-IT"/>
              <a:t>QBit</a:t>
            </a:r>
            <a:endParaRPr lang="it-IT" sz="6400"/>
          </a:p>
        </p:txBody>
      </p:sp>
      <p:pic>
        <p:nvPicPr>
          <p:cNvPr id="2052" name="Picture 4" descr="The Story of Shor's Algorithm, Straight From the Source | Peter Shor -  YouTube">
            <a:extLst>
              <a:ext uri="{FF2B5EF4-FFF2-40B4-BE49-F238E27FC236}">
                <a16:creationId xmlns:a16="http://schemas.microsoft.com/office/drawing/2014/main" id="{8AFEA0B4-CB96-B3B1-B2FE-93C02B862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417" y="1124035"/>
            <a:ext cx="6096000" cy="3429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54" name="Picture 6" descr="Shor's algorithm - YouTube">
            <a:extLst>
              <a:ext uri="{FF2B5EF4-FFF2-40B4-BE49-F238E27FC236}">
                <a16:creationId xmlns:a16="http://schemas.microsoft.com/office/drawing/2014/main" id="{54969D19-00ED-F8D0-F70D-F461DF30F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261" y="4839319"/>
            <a:ext cx="3226904" cy="1815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317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olo 14">
            <a:extLst>
              <a:ext uri="{FF2B5EF4-FFF2-40B4-BE49-F238E27FC236}">
                <a16:creationId xmlns:a16="http://schemas.microsoft.com/office/drawing/2014/main" id="{8C4981D6-C101-E14A-9561-7A4F4FDC7C06}"/>
              </a:ext>
            </a:extLst>
          </p:cNvPr>
          <p:cNvSpPr>
            <a:spLocks noGrp="1"/>
          </p:cNvSpPr>
          <p:nvPr>
            <p:ph type="ctrTitle"/>
          </p:nvPr>
        </p:nvSpPr>
        <p:spPr>
          <a:xfrm>
            <a:off x="9427779" y="203547"/>
            <a:ext cx="2521846" cy="920488"/>
          </a:xfrm>
        </p:spPr>
        <p:txBody>
          <a:bodyPr vert="horz" wrap="square" lIns="0" tIns="0" rIns="0" bIns="0" rtlCol="0" anchor="b" anchorCtr="0">
            <a:normAutofit fontScale="90000"/>
          </a:bodyPr>
          <a:lstStyle/>
          <a:p>
            <a:pPr rtl="0">
              <a:lnSpc>
                <a:spcPct val="100000"/>
              </a:lnSpc>
            </a:pPr>
            <a:r>
              <a:rPr lang="it-IT" dirty="0" err="1"/>
              <a:t>QBit</a:t>
            </a:r>
            <a:endParaRPr lang="it-IT" sz="6400" kern="1200" dirty="0">
              <a:solidFill>
                <a:schemeClr val="tx1"/>
              </a:solidFill>
              <a:latin typeface="+mj-lt"/>
              <a:ea typeface="+mj-ea"/>
              <a:cs typeface="+mj-cs"/>
            </a:endParaRPr>
          </a:p>
        </p:txBody>
      </p:sp>
      <p:sp>
        <p:nvSpPr>
          <p:cNvPr id="2" name="CasellaDiTesto 1">
            <a:extLst>
              <a:ext uri="{FF2B5EF4-FFF2-40B4-BE49-F238E27FC236}">
                <a16:creationId xmlns:a16="http://schemas.microsoft.com/office/drawing/2014/main" id="{6AB86D05-24E1-5F55-744E-B862645F302B}"/>
              </a:ext>
            </a:extLst>
          </p:cNvPr>
          <p:cNvSpPr txBox="1"/>
          <p:nvPr/>
        </p:nvSpPr>
        <p:spPr>
          <a:xfrm>
            <a:off x="507268" y="757274"/>
            <a:ext cx="4154556" cy="2031325"/>
          </a:xfrm>
          <a:prstGeom prst="rect">
            <a:avLst/>
          </a:prstGeom>
        </p:spPr>
        <p:txBody>
          <a:bodyPr vert="horz" wrap="square" lIns="0" tIns="0" rIns="0" bIns="0" rtlCol="0">
            <a:noAutofit/>
          </a:bodyPr>
          <a:lstStyle>
            <a:lvl1pPr marL="285750" indent="-285750">
              <a:lnSpc>
                <a:spcPct val="110000"/>
              </a:lnSpc>
              <a:spcBef>
                <a:spcPts val="1000"/>
              </a:spcBef>
              <a:spcAft>
                <a:spcPts val="800"/>
              </a:spcAft>
              <a:buFont typeface="Arial" panose="020B0604020202020204" pitchFamily="34" charset="0"/>
              <a:buChar char="•"/>
              <a:defRPr sz="2000">
                <a:solidFill>
                  <a:schemeClr val="tx1">
                    <a:alpha val="60000"/>
                  </a:schemeClr>
                </a:solidFill>
                <a:latin typeface="Roboto" panose="02000000000000000000" pitchFamily="2" charset="0"/>
                <a:cs typeface="Times New Roman" panose="02020603050405020304" pitchFamily="18" charset="0"/>
              </a:defRPr>
            </a:lvl1pPr>
            <a:lvl2pPr indent="0">
              <a:lnSpc>
                <a:spcPct val="110000"/>
              </a:lnSpc>
              <a:spcBef>
                <a:spcPts val="500"/>
              </a:spcBef>
              <a:spcAft>
                <a:spcPts val="800"/>
              </a:spcAft>
              <a:buFont typeface="Arial" panose="020B0604020202020204" pitchFamily="34" charset="0"/>
              <a:buNone/>
              <a:defRPr sz="1400">
                <a:solidFill>
                  <a:schemeClr val="tx1">
                    <a:alpha val="60000"/>
                  </a:schemeClr>
                </a:solidFill>
              </a:defRPr>
            </a:lvl2pPr>
            <a:lvl3pPr indent="0">
              <a:lnSpc>
                <a:spcPct val="110000"/>
              </a:lnSpc>
              <a:spcBef>
                <a:spcPts val="500"/>
              </a:spcBef>
              <a:spcAft>
                <a:spcPts val="800"/>
              </a:spcAft>
              <a:buFont typeface="Arial" panose="020B0604020202020204" pitchFamily="34" charset="0"/>
              <a:buNone/>
              <a:defRPr sz="1200">
                <a:solidFill>
                  <a:schemeClr val="tx1">
                    <a:alpha val="60000"/>
                  </a:schemeClr>
                </a:solidFill>
              </a:defRPr>
            </a:lvl3pPr>
            <a:lvl4pPr indent="0">
              <a:lnSpc>
                <a:spcPct val="110000"/>
              </a:lnSpc>
              <a:spcBef>
                <a:spcPts val="500"/>
              </a:spcBef>
              <a:spcAft>
                <a:spcPts val="800"/>
              </a:spcAft>
              <a:buFont typeface="Arial" panose="020B0604020202020204" pitchFamily="34" charset="0"/>
              <a:buNone/>
              <a:defRPr sz="1000">
                <a:solidFill>
                  <a:schemeClr val="tx1">
                    <a:alpha val="60000"/>
                  </a:schemeClr>
                </a:solidFill>
              </a:defRPr>
            </a:lvl4pPr>
            <a:lvl5pPr indent="0">
              <a:lnSpc>
                <a:spcPct val="110000"/>
              </a:lnSpc>
              <a:spcBef>
                <a:spcPts val="500"/>
              </a:spcBef>
              <a:spcAft>
                <a:spcPts val="800"/>
              </a:spcAft>
              <a:buFont typeface="Arial" panose="020B0604020202020204" pitchFamily="34" charset="0"/>
              <a:buNone/>
              <a:defRPr sz="1000">
                <a:solidFill>
                  <a:schemeClr val="tx1">
                    <a:alpha val="60000"/>
                  </a:schemeClr>
                </a:solidFill>
              </a:defRPr>
            </a:lvl5pPr>
            <a:lvl6pPr indent="0">
              <a:lnSpc>
                <a:spcPct val="90000"/>
              </a:lnSpc>
              <a:spcBef>
                <a:spcPts val="500"/>
              </a:spcBef>
              <a:buFont typeface="Arial" panose="020B0604020202020204" pitchFamily="34" charset="0"/>
              <a:buNone/>
              <a:defRPr sz="1000"/>
            </a:lvl6pPr>
            <a:lvl7pPr indent="0">
              <a:lnSpc>
                <a:spcPct val="90000"/>
              </a:lnSpc>
              <a:spcBef>
                <a:spcPts val="500"/>
              </a:spcBef>
              <a:buFont typeface="Arial" panose="020B0604020202020204" pitchFamily="34" charset="0"/>
              <a:buNone/>
              <a:defRPr sz="1000"/>
            </a:lvl7pPr>
            <a:lvl8pPr indent="0">
              <a:lnSpc>
                <a:spcPct val="90000"/>
              </a:lnSpc>
              <a:spcBef>
                <a:spcPts val="500"/>
              </a:spcBef>
              <a:buFont typeface="Arial" panose="020B0604020202020204" pitchFamily="34" charset="0"/>
              <a:buNone/>
              <a:defRPr sz="1000"/>
            </a:lvl8pPr>
            <a:lvl9pPr indent="0">
              <a:lnSpc>
                <a:spcPct val="90000"/>
              </a:lnSpc>
              <a:spcBef>
                <a:spcPts val="500"/>
              </a:spcBef>
              <a:buFont typeface="Arial" panose="020B0604020202020204" pitchFamily="34" charset="0"/>
              <a:buNone/>
              <a:defRPr sz="1000"/>
            </a:lvl9pPr>
          </a:lstStyle>
          <a:p>
            <a:r>
              <a:rPr lang="it-IT" sz="2400" dirty="0"/>
              <a:t>Esistono già computer quantistici? </a:t>
            </a:r>
          </a:p>
          <a:p>
            <a:r>
              <a:rPr lang="it-IT" sz="2400" dirty="0"/>
              <a:t>Dipende da cosa intendiamo con il termine computer;</a:t>
            </a:r>
          </a:p>
          <a:p>
            <a:r>
              <a:rPr lang="it-IT" sz="2400" dirty="0"/>
              <a:t> Nel 2011, la D-</a:t>
            </a:r>
            <a:r>
              <a:rPr lang="it-IT" sz="2400" dirty="0" err="1"/>
              <a:t>Wave</a:t>
            </a:r>
            <a:r>
              <a:rPr lang="it-IT" sz="2400" dirty="0"/>
              <a:t> Systems ha annunciato il primo computer quantistico commerciale che sfrutta la «ricottura quantistica»: il D-</a:t>
            </a:r>
            <a:r>
              <a:rPr lang="it-IT" sz="2400" dirty="0" err="1"/>
              <a:t>Wave</a:t>
            </a:r>
            <a:r>
              <a:rPr lang="it-IT" sz="2400" dirty="0"/>
              <a:t> One; </a:t>
            </a:r>
          </a:p>
          <a:p>
            <a:r>
              <a:rPr lang="it-IT" sz="2400" dirty="0"/>
              <a:t>IBM invece sta lavorando ad un computer «universale»;</a:t>
            </a:r>
          </a:p>
        </p:txBody>
      </p:sp>
      <p:pic>
        <p:nvPicPr>
          <p:cNvPr id="1026" name="Picture 2" descr="D-Wave Qubits 2020 Conference | CINECA Quantum Computing Lab">
            <a:extLst>
              <a:ext uri="{FF2B5EF4-FFF2-40B4-BE49-F238E27FC236}">
                <a16:creationId xmlns:a16="http://schemas.microsoft.com/office/drawing/2014/main" id="{97097310-4A5C-CCF0-1660-3D129652B8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678" y="1271116"/>
            <a:ext cx="6477647" cy="43157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864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immagine 6">
            <a:extLst>
              <a:ext uri="{FF2B5EF4-FFF2-40B4-BE49-F238E27FC236}">
                <a16:creationId xmlns:a16="http://schemas.microsoft.com/office/drawing/2014/main" id="{780ABFC9-4D04-40D6-8647-861FC7BDF5E0}"/>
              </a:ext>
            </a:extLst>
          </p:cNvPr>
          <p:cNvPicPr>
            <a:picLocks noGrp="1" noChangeAspect="1"/>
          </p:cNvPicPr>
          <p:nvPr>
            <p:ph type="pic" sz="quarter" idx="13"/>
          </p:nvPr>
        </p:nvPicPr>
        <p:blipFill>
          <a:blip r:embed="rId2"/>
          <a:srcRect t="7843" b="7843"/>
          <a:stretch>
            <a:fillRect/>
          </a:stretch>
        </p:blipFill>
        <p:spPr/>
      </p:pic>
      <p:sp>
        <p:nvSpPr>
          <p:cNvPr id="8" name="Titolo 14">
            <a:extLst>
              <a:ext uri="{FF2B5EF4-FFF2-40B4-BE49-F238E27FC236}">
                <a16:creationId xmlns:a16="http://schemas.microsoft.com/office/drawing/2014/main" id="{00C98C79-145C-494E-9475-516BF1CA249B}"/>
              </a:ext>
            </a:extLst>
          </p:cNvPr>
          <p:cNvSpPr txBox="1">
            <a:spLocks/>
          </p:cNvSpPr>
          <p:nvPr/>
        </p:nvSpPr>
        <p:spPr>
          <a:xfrm>
            <a:off x="6965791" y="5374088"/>
            <a:ext cx="5545137" cy="920488"/>
          </a:xfrm>
          <a:prstGeom prst="rect">
            <a:avLst/>
          </a:prstGeom>
        </p:spPr>
        <p:txBody>
          <a:bodyPr vert="horz" wrap="square" lIns="0" tIns="0" rIns="0" bIns="0" rtlCol="0" anchor="b" anchorCtr="0">
            <a:normAutofit fontScale="97500" lnSpcReduction="10000"/>
          </a:bodyPr>
          <a:lstStyle>
            <a:lvl1pPr algn="l" defTabSz="914400" rtl="0" eaLnBrk="1" latinLnBrk="0" hangingPunct="1">
              <a:lnSpc>
                <a:spcPct val="90000"/>
              </a:lnSpc>
              <a:spcBef>
                <a:spcPct val="0"/>
              </a:spcBef>
              <a:buNone/>
              <a:defRPr lang="it-IT" sz="6400" kern="1200">
                <a:solidFill>
                  <a:schemeClr val="tx1"/>
                </a:solidFill>
                <a:latin typeface="+mj-lt"/>
                <a:ea typeface="+mj-ea"/>
                <a:cs typeface="+mj-cs"/>
              </a:defRPr>
            </a:lvl1pPr>
          </a:lstStyle>
          <a:p>
            <a:pPr>
              <a:lnSpc>
                <a:spcPct val="100000"/>
              </a:lnSpc>
            </a:pPr>
            <a:r>
              <a:rPr lang="it-IT" dirty="0">
                <a:solidFill>
                  <a:schemeClr val="bg1"/>
                </a:solidFill>
              </a:rPr>
              <a:t>Crittografia</a:t>
            </a:r>
          </a:p>
        </p:txBody>
      </p:sp>
    </p:spTree>
    <p:extLst>
      <p:ext uri="{BB962C8B-B14F-4D97-AF65-F5344CB8AC3E}">
        <p14:creationId xmlns:p14="http://schemas.microsoft.com/office/powerpoint/2010/main" val="2195467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C000"/>
                </a:solidFill>
              </a:rPr>
              <a:t>Introduzione</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302600"/>
            <a:ext cx="5694489" cy="1491102"/>
          </a:xfrm>
          <a:noFill/>
        </p:spPr>
        <p:txBody>
          <a:bodyPr rtlCol="0">
            <a:normAutofit/>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Le interazioni si propagano a velocità finita;</a:t>
            </a:r>
          </a:p>
          <a:p>
            <a:pPr rtl="0"/>
            <a:r>
              <a:rPr lang="it-IT" sz="1800" dirty="0">
                <a:solidFill>
                  <a:schemeClr val="tx1"/>
                </a:solidFill>
                <a:latin typeface="Roboto" panose="02000000000000000000" pitchFamily="2" charset="0"/>
                <a:cs typeface="Times New Roman" panose="02020603050405020304" pitchFamily="18" charset="0"/>
              </a:rPr>
              <a:t>Non esiste qualcosa di paragonabile ad un’azione a distanza</a:t>
            </a:r>
          </a:p>
        </p:txBody>
      </p:sp>
      <p:sp>
        <p:nvSpPr>
          <p:cNvPr id="2" name="Scorrimento orizzontale 1">
            <a:extLst>
              <a:ext uri="{FF2B5EF4-FFF2-40B4-BE49-F238E27FC236}">
                <a16:creationId xmlns:a16="http://schemas.microsoft.com/office/drawing/2014/main" id="{7AAA6CB7-5CF4-CF70-A6EF-CAD615B6A0CD}"/>
              </a:ext>
            </a:extLst>
          </p:cNvPr>
          <p:cNvSpPr/>
          <p:nvPr/>
        </p:nvSpPr>
        <p:spPr>
          <a:xfrm>
            <a:off x="322264" y="2662813"/>
            <a:ext cx="7485306" cy="347672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t-IT" sz="1600" dirty="0">
                <a:latin typeface="Times New Roman" panose="02020603050405020304" pitchFamily="18" charset="0"/>
                <a:cs typeface="Times New Roman" panose="02020603050405020304" pitchFamily="18" charset="0"/>
              </a:rPr>
              <a:t>E’ inconcepibile che la materia bruta inanimata, senza la mediazione di altra</a:t>
            </a:r>
          </a:p>
          <a:p>
            <a:pPr algn="just"/>
            <a:r>
              <a:rPr lang="it-IT" sz="1600" dirty="0">
                <a:latin typeface="Times New Roman" panose="02020603050405020304" pitchFamily="18" charset="0"/>
                <a:cs typeface="Times New Roman" panose="02020603050405020304" pitchFamily="18" charset="0"/>
              </a:rPr>
              <a:t>cosa che non sia materiale, agisca su un’altra materia senza alcun contatto</a:t>
            </a:r>
          </a:p>
          <a:p>
            <a:pPr algn="just"/>
            <a:r>
              <a:rPr lang="it-IT" sz="1600" dirty="0">
                <a:latin typeface="Times New Roman" panose="02020603050405020304" pitchFamily="18" charset="0"/>
                <a:cs typeface="Times New Roman" panose="02020603050405020304" pitchFamily="18" charset="0"/>
              </a:rPr>
              <a:t>reciproco (…). Che la gravitazione sia innata, inerente ed essenziale alla</a:t>
            </a:r>
          </a:p>
          <a:p>
            <a:pPr algn="just"/>
            <a:r>
              <a:rPr lang="it-IT" sz="1600" dirty="0">
                <a:latin typeface="Times New Roman" panose="02020603050405020304" pitchFamily="18" charset="0"/>
                <a:cs typeface="Times New Roman" panose="02020603050405020304" pitchFamily="18" charset="0"/>
              </a:rPr>
              <a:t>materia, in modo che un corpo possa agire su un altro, a distanza, nel vuoto,</a:t>
            </a:r>
          </a:p>
          <a:p>
            <a:pPr algn="just"/>
            <a:r>
              <a:rPr lang="it-IT" sz="1600" dirty="0">
                <a:latin typeface="Times New Roman" panose="02020603050405020304" pitchFamily="18" charset="0"/>
                <a:cs typeface="Times New Roman" panose="02020603050405020304" pitchFamily="18" charset="0"/>
              </a:rPr>
              <a:t>senza alcuna mediazione attraverso la quale ed in virtù della quale la loro</a:t>
            </a:r>
          </a:p>
          <a:p>
            <a:pPr algn="just"/>
            <a:r>
              <a:rPr lang="it-IT" sz="1600" dirty="0">
                <a:latin typeface="Times New Roman" panose="02020603050405020304" pitchFamily="18" charset="0"/>
                <a:cs typeface="Times New Roman" panose="02020603050405020304" pitchFamily="18" charset="0"/>
              </a:rPr>
              <a:t>azione e la loro forza possano passare dall’uno all’altro, è per me</a:t>
            </a:r>
          </a:p>
          <a:p>
            <a:pPr algn="just"/>
            <a:r>
              <a:rPr lang="it-IT" sz="1600" dirty="0">
                <a:latin typeface="Times New Roman" panose="02020603050405020304" pitchFamily="18" charset="0"/>
                <a:cs typeface="Times New Roman" panose="02020603050405020304" pitchFamily="18" charset="0"/>
              </a:rPr>
              <a:t>un’assurdità talmente grande che non credo che nessun uomo dotato di una</a:t>
            </a:r>
          </a:p>
          <a:p>
            <a:pPr algn="just"/>
            <a:r>
              <a:rPr lang="it-IT" sz="1600" dirty="0">
                <a:latin typeface="Times New Roman" panose="02020603050405020304" pitchFamily="18" charset="0"/>
                <a:cs typeface="Times New Roman" panose="02020603050405020304" pitchFamily="18" charset="0"/>
              </a:rPr>
              <a:t>facoltà competente di pensare in materia di filosofia potrà mai cadervi!</a:t>
            </a:r>
          </a:p>
        </p:txBody>
      </p:sp>
      <p:pic>
        <p:nvPicPr>
          <p:cNvPr id="2050" name="Picture 2" descr="lucianotronchin.it - Isaac Newton: il concetto di armonia">
            <a:extLst>
              <a:ext uri="{FF2B5EF4-FFF2-40B4-BE49-F238E27FC236}">
                <a16:creationId xmlns:a16="http://schemas.microsoft.com/office/drawing/2014/main" id="{4E30757E-A548-2BE7-CFE0-B50DA747E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932" y="418434"/>
            <a:ext cx="4000500" cy="33147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0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ublic-key cryptography works by using a public key to encode a message that can only be decrypted by the recipent's private key.">
            <a:extLst>
              <a:ext uri="{FF2B5EF4-FFF2-40B4-BE49-F238E27FC236}">
                <a16:creationId xmlns:a16="http://schemas.microsoft.com/office/drawing/2014/main" id="{7BF12577-93A7-0365-3B1E-636890554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04825"/>
            <a:ext cx="9753600" cy="584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094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07637DC-367C-08C1-FD96-468010629E5B}"/>
              </a:ext>
            </a:extLst>
          </p:cNvPr>
          <p:cNvPicPr>
            <a:picLocks noChangeAspect="1"/>
          </p:cNvPicPr>
          <p:nvPr/>
        </p:nvPicPr>
        <p:blipFill>
          <a:blip r:embed="rId2"/>
          <a:stretch>
            <a:fillRect/>
          </a:stretch>
        </p:blipFill>
        <p:spPr>
          <a:xfrm>
            <a:off x="2591238" y="281381"/>
            <a:ext cx="7009524" cy="6295238"/>
          </a:xfrm>
          <a:prstGeom prst="rect">
            <a:avLst/>
          </a:prstGeom>
        </p:spPr>
      </p:pic>
    </p:spTree>
    <p:extLst>
      <p:ext uri="{BB962C8B-B14F-4D97-AF65-F5344CB8AC3E}">
        <p14:creationId xmlns:p14="http://schemas.microsoft.com/office/powerpoint/2010/main" val="3128167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FEDA52A3-6D3F-334A-BF93-2EFF49DAFCCD}"/>
              </a:ext>
            </a:extLst>
          </p:cNvPr>
          <p:cNvPicPr>
            <a:picLocks noChangeAspect="1"/>
          </p:cNvPicPr>
          <p:nvPr/>
        </p:nvPicPr>
        <p:blipFill>
          <a:blip r:embed="rId2"/>
          <a:stretch>
            <a:fillRect/>
          </a:stretch>
        </p:blipFill>
        <p:spPr>
          <a:xfrm>
            <a:off x="2476500" y="501650"/>
            <a:ext cx="7239000" cy="5854700"/>
          </a:xfrm>
          <a:prstGeom prst="rect">
            <a:avLst/>
          </a:prstGeom>
        </p:spPr>
      </p:pic>
    </p:spTree>
    <p:extLst>
      <p:ext uri="{BB962C8B-B14F-4D97-AF65-F5344CB8AC3E}">
        <p14:creationId xmlns:p14="http://schemas.microsoft.com/office/powerpoint/2010/main" val="25779951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581E8936-2270-47FE-94A4-398CB123EF90}"/>
              </a:ext>
            </a:extLst>
          </p:cNvPr>
          <p:cNvSpPr>
            <a:spLocks noGrp="1"/>
          </p:cNvSpPr>
          <p:nvPr>
            <p:ph type="title"/>
          </p:nvPr>
        </p:nvSpPr>
        <p:spPr>
          <a:xfrm>
            <a:off x="7022204" y="4320891"/>
            <a:ext cx="4500562" cy="1562959"/>
          </a:xfrm>
        </p:spPr>
        <p:txBody>
          <a:bodyPr rtlCol="0"/>
          <a:lstStyle/>
          <a:p>
            <a:pPr rtl="0"/>
            <a:r>
              <a:rPr lang="it-IT" sz="4400" dirty="0"/>
              <a:t>Quantum </a:t>
            </a:r>
            <a:r>
              <a:rPr lang="it-IT" sz="4400" dirty="0" err="1"/>
              <a:t>Gravity</a:t>
            </a:r>
            <a:r>
              <a:rPr lang="it-IT" sz="4400" dirty="0"/>
              <a:t> e oltre …</a:t>
            </a:r>
          </a:p>
        </p:txBody>
      </p:sp>
      <p:pic>
        <p:nvPicPr>
          <p:cNvPr id="16" name="Segnaposto immagine 15" descr="Sfondo digitale punti dati">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pic>
        <p:nvPicPr>
          <p:cNvPr id="5122" name="Picture 2" descr="ER = EPR means that wormholes, hypothetical connections between far-apart  black holes also known a… | Quantum entanglement, Astronomy facts, Physics  and mathematics">
            <a:extLst>
              <a:ext uri="{FF2B5EF4-FFF2-40B4-BE49-F238E27FC236}">
                <a16:creationId xmlns:a16="http://schemas.microsoft.com/office/drawing/2014/main" id="{43D42CB2-0BF3-EEBC-52B1-0AE5DE057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34" y="-52074"/>
            <a:ext cx="5980044" cy="63136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561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it-IT" dirty="0"/>
              <a:t>Grazie</a:t>
            </a:r>
          </a:p>
        </p:txBody>
      </p:sp>
      <p:sp>
        <p:nvSpPr>
          <p:cNvPr id="23" name="Sottotitolo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it-IT" dirty="0"/>
              <a:t>Giovanni Della Lunga</a:t>
            </a:r>
          </a:p>
          <a:p>
            <a:pPr rtl="0"/>
            <a:r>
              <a:rPr lang="it-IT" dirty="0">
                <a:hlinkClick r:id="rId2"/>
              </a:rPr>
              <a:t>giovanni.dellalunga@gmail.com</a:t>
            </a:r>
            <a:endParaRPr lang="it-IT" dirty="0"/>
          </a:p>
          <a:p>
            <a:pPr rtl="0"/>
            <a:r>
              <a:rPr lang="it-IT" dirty="0"/>
              <a:t>https://github.com/polyhedron-gdl</a:t>
            </a:r>
          </a:p>
        </p:txBody>
      </p:sp>
      <p:pic>
        <p:nvPicPr>
          <p:cNvPr id="27" name="Segnaposto immagine 26" descr="Sfondo digitale punti dati">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Segnaposto immagine 32" descr="Sfondo digitale punti dati">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Tree>
    <p:extLst>
      <p:ext uri="{BB962C8B-B14F-4D97-AF65-F5344CB8AC3E}">
        <p14:creationId xmlns:p14="http://schemas.microsoft.com/office/powerpoint/2010/main" val="3247798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F0C5DB-277C-42C0-918F-6A8BA06391E6}"/>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a:solidFill>
                  <a:srgbClr val="574D3A"/>
                </a:solidFill>
              </a:rPr>
              <a:t>Bibliografia</a:t>
            </a:r>
          </a:p>
        </p:txBody>
      </p:sp>
      <p:pic>
        <p:nvPicPr>
          <p:cNvPr id="4" name="Immagine 3" descr="Immagine che contiene frutta&#10;&#10;Descrizione generata automaticamente">
            <a:extLst>
              <a:ext uri="{FF2B5EF4-FFF2-40B4-BE49-F238E27FC236}">
                <a16:creationId xmlns:a16="http://schemas.microsoft.com/office/drawing/2014/main" id="{08D12793-DAAF-4D5E-A9F0-39706623FBF0}"/>
              </a:ext>
            </a:extLst>
          </p:cNvPr>
          <p:cNvPicPr>
            <a:picLocks noChangeAspect="1"/>
          </p:cNvPicPr>
          <p:nvPr/>
        </p:nvPicPr>
        <p:blipFill rotWithShape="1">
          <a:blip r:embed="rId2">
            <a:extLst>
              <a:ext uri="{28A0092B-C50C-407E-A947-70E740481C1C}">
                <a14:useLocalDpi xmlns:a14="http://schemas.microsoft.com/office/drawing/2010/main" val="0"/>
              </a:ext>
            </a:extLst>
          </a:blip>
          <a:srcRect t="20020" r="1" b="11914"/>
          <a:stretch/>
        </p:blipFill>
        <p:spPr>
          <a:xfrm>
            <a:off x="243840" y="256540"/>
            <a:ext cx="11704320" cy="3764276"/>
          </a:xfrm>
          <a:prstGeom prst="rect">
            <a:avLst/>
          </a:prstGeom>
        </p:spPr>
      </p:pic>
    </p:spTree>
    <p:extLst>
      <p:ext uri="{BB962C8B-B14F-4D97-AF65-F5344CB8AC3E}">
        <p14:creationId xmlns:p14="http://schemas.microsoft.com/office/powerpoint/2010/main" val="31124634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858189" y="814551"/>
            <a:ext cx="5914273" cy="5576202"/>
          </a:xfrm>
          <a:prstGeom prst="rect">
            <a:avLst/>
          </a:prstGeom>
          <a:noFill/>
        </p:spPr>
        <p:txBody>
          <a:bodyPr rtlCol="0">
            <a:normAutofit fontScale="850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Dall'inizio degli anni Cinquanta fino alla morte, avvenuta nel 1990, Bell ha dedicato gran parte dei suoi studi - oggi considerati fra i più decisivi del secolo scorso - ai fondamenti della meccanica quantistica. Nel 1987 la quasi totalità dei suoi lavori di contenuto fondazionale è stata raccolta in questo libro, divenuto ormai una pietra miliare nel campo. Bell ha infatti riaperto il problema che soggiace a tutti gli altri: quale realtà possiamo attribuire ai mattoni microscopici che costituiscono la materia? Un problema che si pose per la prima volta con urgenza nei primi due decenni del Novecento, allorché i fisici furono costretti dai fatti sperimentali a constatare che alla materia microscopica non si poteva attribuire uno specifico "dove" e che la logica a essa applicabile cozzava violentemente con il senso comune. A questo stato di cose reagì Einstein, che insieme 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Podolsky</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e Rosen tradusse lo strano comportamento previsto per le particelle microscopiche in un apparente paradosso insito nella teoria: il paradosso detto EPR dalle iniziali dei loro nomi. Trent'anni dopo Bell rianalizzò tutta la situazione EPR, e sintetizzò nell'ormai famosa "disuguaglianza di Bell" un criterio in grado - in linea di principio - di dirimere sperimentalmente il paradosso. Alain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Aspect</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prima di altri, portò avanti l'esperimento, avvalorando una novità sconvolgente: particelle opportunamente preparate si comportano come se fossero una cosa sola anche quando sono separate da distanze arbitrariamente grandi.</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4" name="Immagine 3" descr="Immagine che contiene testo&#10;&#10;Descrizione generata automaticamente">
            <a:extLst>
              <a:ext uri="{FF2B5EF4-FFF2-40B4-BE49-F238E27FC236}">
                <a16:creationId xmlns:a16="http://schemas.microsoft.com/office/drawing/2014/main" id="{DFBD05D1-80F5-5D7B-3B9C-CD6324850BEF}"/>
              </a:ext>
            </a:extLst>
          </p:cNvPr>
          <p:cNvPicPr>
            <a:picLocks noChangeAspect="1"/>
          </p:cNvPicPr>
          <p:nvPr/>
        </p:nvPicPr>
        <p:blipFill>
          <a:blip r:embed="rId2"/>
          <a:stretch>
            <a:fillRect/>
          </a:stretch>
        </p:blipFill>
        <p:spPr>
          <a:xfrm>
            <a:off x="904352" y="838832"/>
            <a:ext cx="3526972" cy="5551921"/>
          </a:xfrm>
          <a:prstGeom prst="rect">
            <a:avLst/>
          </a:prstGeom>
        </p:spPr>
      </p:pic>
    </p:spTree>
    <p:extLst>
      <p:ext uri="{BB962C8B-B14F-4D97-AF65-F5344CB8AC3E}">
        <p14:creationId xmlns:p14="http://schemas.microsoft.com/office/powerpoint/2010/main" val="3319196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858189" y="814551"/>
            <a:ext cx="5914273" cy="5576202"/>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Nel 1997 due gruppi di ricerca - uno diretto da Anton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Zeilinger</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a Vienna, l'altro da Francesco De Martini a Roma - riuscirono 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teletrasportare</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un singolo fotone, cioè a trasferire lo stato fisico da una particella a un'altra particella lontana dalla prima. Un'impresa che fino ad allora sembrava un'idea strampalata, concepibile solo in un film di fantascienza. Per ora nessuno sa se il teletrasporto si potrà realizzare anche per atomi e molecole, o addirittura per oggetti macroscopici; ma questo primo passo dischiude orizzonti inimmaginabili fino a pochi decenni fa. In questo libro, l'autore fa il punto sulla fisica quantistica, indicando i rivoluzionari effetti che contraddicono radicalmente la nostra esperienza sensoriale.</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5124" name="Picture 4" descr="Il Velo di Einstein — Libro di Anton Zeilinger">
            <a:extLst>
              <a:ext uri="{FF2B5EF4-FFF2-40B4-BE49-F238E27FC236}">
                <a16:creationId xmlns:a16="http://schemas.microsoft.com/office/drawing/2014/main" id="{D967EA6F-A16D-BD56-49A3-6461AC1D8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 y="524172"/>
            <a:ext cx="3954780" cy="574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73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717513" y="499053"/>
            <a:ext cx="6054950" cy="5705804"/>
          </a:xfrm>
          <a:prstGeom prst="rect">
            <a:avLst/>
          </a:prstGeom>
          <a:noFill/>
        </p:spPr>
        <p:txBody>
          <a:bodyPr rtlCol="0">
            <a:normAutofit fontScale="925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Helgoland</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spoglia isola nel Mare del Nord, luogo adatto alle idee estreme, nel giugno 1925 il ventitreenne Werner Heisenberg ha avviato quella che, secondo non pochi, è stata la più radicale rivoluzione scientifica di ogni tempo: la fisica quantistica. A distanza di quasi un secolo da quei giorni, la teoria dei quanti si è rivelata sempre più gremita di idee sconcertanti e inquietanti (fantasmatiche onde di probabilità, oggetti lontani che sembrano magicamente connessi fra loro, ecc.), ma al tempo stesso capace di innumerevoli conferme sperimentali, che hanno portato a ogni sorta di applicazioni tecnologiche. Si può dire che oggi la nostra comprensione del mondo si regga su tale teoria, tuttora profondamente misteriosa. In questo libro non solo si ricostruisce l’avventurosa e controversa crescita della teoria dei quanti, rendendo evidenti, anche per chi la ignora, i suoi passaggi cruciali, ma la si inserisce in una nuova visione, dove a un mondo fatto di sostanze si sostituisce un mondo fatto di relazioni, che si rispondono fra loro in un inesauribile gioco di specchi. Visione che induce a esplorare, in una prospettiva stupefacente, questioni fondamentali ancora irrisolte, dalla costituzione della natura a quella di noi stessi, che della natura siamo parte.</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1026" name="Picture 2" descr="Amazon.it: Helgoland - Rovelli, Carlo - Libri">
            <a:extLst>
              <a:ext uri="{FF2B5EF4-FFF2-40B4-BE49-F238E27FC236}">
                <a16:creationId xmlns:a16="http://schemas.microsoft.com/office/drawing/2014/main" id="{2EBC5942-47CF-1558-BB9C-E4EB3ECB1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771" y="499053"/>
            <a:ext cx="3353481" cy="570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869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832592" y="489857"/>
            <a:ext cx="5347017" cy="5878286"/>
          </a:xfrm>
          <a:prstGeom prst="rect">
            <a:avLst/>
          </a:prstGeom>
          <a:noFill/>
        </p:spPr>
        <p:txBody>
          <a:bodyPr rtlCol="0">
            <a:normAutofit fontScale="92500" lnSpcReduction="2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Tempo, spazio e materia appaiono generati da un pullulare di eventi quantistici elementari. Comprendere questa tessitura profonda della realtà è l'obiettivo della ricerca in gravità quantistica, la sfida della scienza contemporanea dove tutto il nostro sapere sulla natura viene rimesso in questione. Carlo Rovelli, uno dei principali protagonisti di questa avventura, conduce il lettore al cuore dell'indagine in modo semplice e avvincente. Racconta come sia cambiata la nostra immagine del mondo dall'Antichità alle scoperte più recenti: l'evaporazione dei buchi neri, l'Universo prima del big bang, la struttura granulare dello spazio, il ruolo dell'informazione e l'assenza del tempo in fisica fondamentale. L'autore disegna un vasto affresco della visione fisica del mondo, chiarisce il contenuto di teorie come la relatività generale e la meccanica quantistica, ci porta al bordo del sapere attuale e offre una versione originale e articolata delle principali questioni oggi aperte. Soprattutto, comunica il fascino di questa ricerca, la passione che la anima e la bellezza della nuova prospettiva sul mondo che la scienza svela ai nostri occhi.</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2052" name="Picture 4" descr="La realtà non è come ci appare. La struttura elementare delle cose :  Rovelli, Carlo: Amazon.it: Libri">
            <a:extLst>
              <a:ext uri="{FF2B5EF4-FFF2-40B4-BE49-F238E27FC236}">
                <a16:creationId xmlns:a16="http://schemas.microsoft.com/office/drawing/2014/main" id="{CC554610-1106-AD5A-5BC9-13A7917063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55" y="489857"/>
            <a:ext cx="3622222" cy="587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033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C000"/>
                </a:solidFill>
              </a:rPr>
              <a:t>Introduzione</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302600"/>
            <a:ext cx="5694489" cy="1491102"/>
          </a:xfrm>
          <a:noFill/>
        </p:spPr>
        <p:txBody>
          <a:bodyPr rtlCol="0">
            <a:normAutofit fontScale="92500" lnSpcReduction="20000"/>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Le interazioni si propagano a velocità finita;</a:t>
            </a:r>
          </a:p>
          <a:p>
            <a:pPr rtl="0"/>
            <a:r>
              <a:rPr lang="it-IT" sz="1800" dirty="0">
                <a:solidFill>
                  <a:schemeClr val="tx1"/>
                </a:solidFill>
                <a:latin typeface="Roboto" panose="02000000000000000000" pitchFamily="2" charset="0"/>
                <a:cs typeface="Times New Roman" panose="02020603050405020304" pitchFamily="18" charset="0"/>
              </a:rPr>
              <a:t>Non esiste qualcosa di paragonabile ad un’azione a distanza;</a:t>
            </a:r>
          </a:p>
          <a:p>
            <a:pPr rtl="0"/>
            <a:r>
              <a:rPr lang="it-IT" sz="1800" dirty="0">
                <a:solidFill>
                  <a:schemeClr val="tx1"/>
                </a:solidFill>
                <a:latin typeface="Roboto" panose="02000000000000000000" pitchFamily="2" charset="0"/>
                <a:cs typeface="Times New Roman" panose="02020603050405020304" pitchFamily="18" charset="0"/>
              </a:rPr>
              <a:t>Teoria dei Campi;</a:t>
            </a:r>
          </a:p>
        </p:txBody>
      </p:sp>
      <p:pic>
        <p:nvPicPr>
          <p:cNvPr id="3074" name="Picture 2" descr="Chi era Albert Einstein? Scoperte e curiosità - FocusJunior.it">
            <a:extLst>
              <a:ext uri="{FF2B5EF4-FFF2-40B4-BE49-F238E27FC236}">
                <a16:creationId xmlns:a16="http://schemas.microsoft.com/office/drawing/2014/main" id="{5FCA920D-6567-21EC-DCE1-1F354342B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5240" y="172215"/>
            <a:ext cx="3386454" cy="32567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descr="James Clerk Maxwell e le sue equazioni | ASDeveloper.it">
            <a:extLst>
              <a:ext uri="{FF2B5EF4-FFF2-40B4-BE49-F238E27FC236}">
                <a16:creationId xmlns:a16="http://schemas.microsoft.com/office/drawing/2014/main" id="{7109BDD6-AE1A-AE9C-078A-D446A84E35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93" y="2982715"/>
            <a:ext cx="5301297" cy="331331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8" name="Picture 6" descr="Gravità: che cos'è e come funziona?">
            <a:extLst>
              <a:ext uri="{FF2B5EF4-FFF2-40B4-BE49-F238E27FC236}">
                <a16:creationId xmlns:a16="http://schemas.microsoft.com/office/drawing/2014/main" id="{7356017B-791B-8E3B-9E3C-C8AAFA7E87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870" y="3429000"/>
            <a:ext cx="4305300" cy="28670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024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958673" y="527092"/>
            <a:ext cx="5813789" cy="5803815"/>
          </a:xfrm>
          <a:prstGeom prst="rect">
            <a:avLst/>
          </a:prstGeom>
          <a:noFill/>
        </p:spPr>
        <p:txBody>
          <a:bodyPr rtlCol="0">
            <a:normAutofit fontScale="85000"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Come affermò Albert Einstein, "il problema quantistico è così straordinariamente importante che dovrebbe essere al centro dell'attenzione di tutti noi". Purtroppo, mentre quasi tutte le grandi costruzioni scientifiche dalla teoria della relatività all'evoluzionismo darwiniano - sono entrate a far parte del patrimonio culturale condiviso, la teoria quantistica e l'eccitazione intellettuale ed emotiva che ha accompagnato la sua iniziale diffusione sono rimaste appannaggio di una comunità ristretta. Le ragioni sono da ricercare tanto nella peculiarità della teoria - che nella percezione del grande pubblico richiede conoscenze matematiche così astratte e avanzate da vanificare ogni tentativo di comprenderne i fondamentali -, quanto nel linguaggio "iniziatico" che della teoria rappresenta l'elegante apparato formale, l'unico in grade di descrivere con precisione i misteri del mondo. Ma gli scienziati non devono arrendersi, e il patto che Gian Carlo Ghirardi stringe con il lettore è chiaro: nessun cedimento sul piano del rigore concettuale, ma cristallina chiarezza di esposizione. Fisico tra i più influenti nel panorama contemporaneo, famoso in tutto il mondo per i suoi contributi teorici alla meccanica quantistica, Ghirardi mette la sua profonda conoscenza scientifica al servizio di un racconto accattivante, che alla completezza storica e tecnica unisce la felicità esemplificativa dei grandi divulgatori.</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3074" name="Picture 2" descr="Un' occhiata alle carte di Dio. Gli interrogativi che la scienza moderna  pone all'uomo - Gian Carlo Ghirardi - Libro - Il Saggiatore - La piccola  cultura | IBS">
            <a:extLst>
              <a:ext uri="{FF2B5EF4-FFF2-40B4-BE49-F238E27FC236}">
                <a16:creationId xmlns:a16="http://schemas.microsoft.com/office/drawing/2014/main" id="{30096CEF-B9F3-E3DA-A43C-DAD964C6E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984" y="527092"/>
            <a:ext cx="4082823" cy="580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251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6018963" y="517692"/>
            <a:ext cx="5753499" cy="5822616"/>
          </a:xfrm>
          <a:prstGeom prst="rect">
            <a:avLst/>
          </a:prstGeom>
          <a:noFill/>
        </p:spPr>
        <p:txBody>
          <a:bodyPr rtlCol="0">
            <a:normAutofit fontScale="85000"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La maggior parte dei fisici non ha mai ammesso la spiacevole verità: la fisica è in crisi dal 1927. La meccanica quantistica ha sempre mostrato lacune evidenti, che semplicemente si è preferito ignorare. I divulgatori sottolineano quanto vi sia di misterioso e impossibile da capire. I professori scoraggiano gli studenti dall'inoltrarsi nel «vicolo cieco» delle basi della teoria quantistica. Carroll invece, con questo libro audace quanto plausibile, afferma che la crisi può trovare una sua fine. Dobbiamo solo accettare che ci sia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piú</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di uno di noi nell'universo. Ci sono molti e molti Sean Carroll. Molti di ognuno di noi. Copie di ognuno di noi vengono generate migliaia di volte al secondo. In accordo con la teoria dei comportamenti quantistici dei molti mondi, ogni volta che si verifica un evento quantistico, un mondo si divide insieme a tutto ciò che contiene, a eccezione di quell'altro mondo in cui l'evento non si è verificato. Passo dopo passo e con estrema lucidità, Carroll affronta le principali obiezioni a questa sorta di rivelazione ultraterrena, fino a quando la sua tesi non risulterà inesorabilmente dimostrata. Raramente un libro ha riorganizzato </a:t>
            </a:r>
            <a:r>
              <a:rPr lang="it-IT" sz="1800" dirty="0" err="1">
                <a:effectLst/>
                <a:latin typeface="Roboto" panose="02000000000000000000" pitchFamily="2" charset="0"/>
                <a:ea typeface="Times New Roman" panose="02020603050405020304" pitchFamily="18" charset="0"/>
                <a:cs typeface="Times New Roman" panose="02020603050405020304" pitchFamily="18" charset="0"/>
              </a:rPr>
              <a:t>cosí</a:t>
            </a:r>
            <a:r>
              <a:rPr lang="it-IT" sz="1800" dirty="0">
                <a:effectLst/>
                <a:latin typeface="Roboto" panose="02000000000000000000" pitchFamily="2" charset="0"/>
                <a:ea typeface="Times New Roman" panose="02020603050405020304" pitchFamily="18" charset="0"/>
                <a:cs typeface="Times New Roman" panose="02020603050405020304" pitchFamily="18" charset="0"/>
              </a:rPr>
              <a:t> a fondo i termini in cui pensiamo al nostro posto nell'universo. Siamo sulla soglia di una nuova comprensione del luogo in cui ci troviamo nel cosmo e di cosa siamo fatti.</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4098" name="Picture 2" descr="Qualcosa di nascosto a fondo. Il mondo dei quanti e l'emergere dello  spaziotempo - Carroll, Sean - Ebook - EPUB3 con Adobe DRM | IBS">
            <a:extLst>
              <a:ext uri="{FF2B5EF4-FFF2-40B4-BE49-F238E27FC236}">
                <a16:creationId xmlns:a16="http://schemas.microsoft.com/office/drawing/2014/main" id="{0459B640-AD90-0E26-5399-E63B31DEB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824" y="517692"/>
            <a:ext cx="3773918" cy="582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95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638801" y="517692"/>
            <a:ext cx="6133662" cy="5822616"/>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800" dirty="0">
                <a:effectLst/>
                <a:latin typeface="Roboto" panose="02000000000000000000" pitchFamily="2" charset="0"/>
                <a:ea typeface="Times New Roman" panose="02020603050405020304" pitchFamily="18" charset="0"/>
                <a:cs typeface="Times New Roman" panose="02020603050405020304" pitchFamily="18" charset="0"/>
              </a:rPr>
              <a:t>Sembra incredibile che una minima azione su una particella abbia immediatamente effetto sulla particella gemella anche se questa è stata spedita a un universo di distanza. Eppure, questa straordinaria proprietà sembra una caratteristica ineliminabile della teoria della fisica più accreditata e potente di cui oggi disponiamo: la meccanica quantistica. Nota con il termine tecnico di "entanglement", un intreccio tra particelle, costituisce la sfida maggiore per fisici e filosofi da quando Werner Heisenberg cominciò a scandagliare i misteri dell'infinitamente piccolo.</a:t>
            </a:r>
            <a:endParaRPr lang="it-IT" sz="1800" dirty="0">
              <a:solidFill>
                <a:srgbClr val="FFFF00">
                  <a:alpha val="60000"/>
                </a:srgbClr>
              </a:solidFill>
              <a:latin typeface="Roboto" panose="02000000000000000000" pitchFamily="2" charset="0"/>
              <a:cs typeface="Times New Roman" panose="02020603050405020304" pitchFamily="18" charset="0"/>
            </a:endParaRPr>
          </a:p>
        </p:txBody>
      </p:sp>
      <p:pic>
        <p:nvPicPr>
          <p:cNvPr id="1026" name="Picture 2" descr="Entanglement - Amir D. Aczel - Raffaello Cortina Editore - Libro Raffaello  Cortina Editore">
            <a:extLst>
              <a:ext uri="{FF2B5EF4-FFF2-40B4-BE49-F238E27FC236}">
                <a16:creationId xmlns:a16="http://schemas.microsoft.com/office/drawing/2014/main" id="{3C387E10-7793-0F73-7FA3-05909BF4B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9" y="657535"/>
            <a:ext cx="3443801" cy="5542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85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igura a mano libera: Forma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36" name="Ovale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38" name="Ovale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40" name="Gruppo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igura a mano libera: Forma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42" name="Figura a mano libera: Forma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solidFill>
                  <a:schemeClr val="tx1"/>
                </a:solidFill>
              </a:endParaRPr>
            </a:p>
          </p:txBody>
        </p:sp>
        <p:sp>
          <p:nvSpPr>
            <p:cNvPr id="43" name="Ovale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44" name="Ovale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useBgFill="1">
        <p:nvSpPr>
          <p:cNvPr id="46" name="Rettangolo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pic>
        <p:nvPicPr>
          <p:cNvPr id="8" name="Segnaposto immagine 7" descr="Sfondo digitale punti dati">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ttangolo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50" name="Rettangolo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dirty="0"/>
          </a:p>
        </p:txBody>
      </p:sp>
      <p:sp>
        <p:nvSpPr>
          <p:cNvPr id="15" name="Titolo 14">
            <a:extLst>
              <a:ext uri="{FF2B5EF4-FFF2-40B4-BE49-F238E27FC236}">
                <a16:creationId xmlns:a16="http://schemas.microsoft.com/office/drawing/2014/main" id="{40F1DF5B-353A-4270-8C10-6A1509441174}"/>
              </a:ext>
            </a:extLst>
          </p:cNvPr>
          <p:cNvSpPr>
            <a:spLocks noGrp="1"/>
          </p:cNvSpPr>
          <p:nvPr>
            <p:ph type="ctrTitle"/>
          </p:nvPr>
        </p:nvSpPr>
        <p:spPr>
          <a:xfrm>
            <a:off x="550863" y="4451264"/>
            <a:ext cx="5545137" cy="920488"/>
          </a:xfrm>
        </p:spPr>
        <p:txBody>
          <a:bodyPr vert="horz" wrap="square" lIns="0" tIns="0" rIns="0" bIns="0" rtlCol="0" anchor="b" anchorCtr="0">
            <a:normAutofit fontScale="90000"/>
          </a:bodyPr>
          <a:lstStyle/>
          <a:p>
            <a:pPr rtl="0">
              <a:lnSpc>
                <a:spcPct val="100000"/>
              </a:lnSpc>
            </a:pPr>
            <a:r>
              <a:rPr lang="it-IT" dirty="0"/>
              <a:t>Quanti</a:t>
            </a:r>
            <a:endParaRPr lang="it-IT" sz="6400" kern="1200" dirty="0">
              <a:solidFill>
                <a:schemeClr val="tx1"/>
              </a:solidFill>
              <a:latin typeface="+mj-lt"/>
              <a:ea typeface="+mj-ea"/>
              <a:cs typeface="+mj-cs"/>
            </a:endParaRPr>
          </a:p>
        </p:txBody>
      </p:sp>
    </p:spTree>
    <p:extLst>
      <p:ext uri="{BB962C8B-B14F-4D97-AF65-F5344CB8AC3E}">
        <p14:creationId xmlns:p14="http://schemas.microsoft.com/office/powerpoint/2010/main" val="560021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C000"/>
                </a:solidFill>
              </a:rPr>
              <a:t>Quanti</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302600"/>
            <a:ext cx="5694489" cy="1491102"/>
          </a:xfrm>
          <a:noFill/>
        </p:spPr>
        <p:txBody>
          <a:bodyPr rtlCol="0">
            <a:normAutofit/>
          </a:bodyPr>
          <a:lstStyle/>
          <a:p>
            <a:pPr rtl="0"/>
            <a:r>
              <a:rPr lang="it-IT" sz="1800" b="1" u="sng" dirty="0">
                <a:solidFill>
                  <a:srgbClr val="FFFF00"/>
                </a:solidFill>
                <a:latin typeface="Roboto" panose="02000000000000000000" pitchFamily="2" charset="0"/>
                <a:ea typeface="Times New Roman" panose="02020603050405020304" pitchFamily="18" charset="0"/>
                <a:cs typeface="Times New Roman" panose="02020603050405020304" pitchFamily="18" charset="0"/>
              </a:rPr>
              <a:t>Proprietà</a:t>
            </a:r>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 e </a:t>
            </a:r>
            <a:r>
              <a:rPr lang="it-IT" sz="1800" b="1" u="sng" dirty="0">
                <a:solidFill>
                  <a:srgbClr val="FFFF00"/>
                </a:solidFill>
                <a:latin typeface="Roboto" panose="02000000000000000000" pitchFamily="2" charset="0"/>
                <a:ea typeface="Times New Roman" panose="02020603050405020304" pitchFamily="18" charset="0"/>
                <a:cs typeface="Times New Roman" panose="02020603050405020304" pitchFamily="18" charset="0"/>
              </a:rPr>
              <a:t>Stato</a:t>
            </a:r>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 di un Sistema Fisico</a:t>
            </a:r>
          </a:p>
          <a:p>
            <a:r>
              <a:rPr lang="it-IT" sz="1800" dirty="0">
                <a:solidFill>
                  <a:schemeClr val="tx1"/>
                </a:solidFill>
                <a:latin typeface="Roboto" panose="02000000000000000000" pitchFamily="2" charset="0"/>
                <a:cs typeface="Times New Roman" panose="02020603050405020304" pitchFamily="18" charset="0"/>
              </a:rPr>
              <a:t>In generale lo stato di un sistema è la specificazione di tutte le grandezze fisiche caratteristiche del sistema.</a:t>
            </a:r>
          </a:p>
        </p:txBody>
      </p:sp>
      <p:pic>
        <p:nvPicPr>
          <p:cNvPr id="27" name="Immagine 26">
            <a:extLst>
              <a:ext uri="{FF2B5EF4-FFF2-40B4-BE49-F238E27FC236}">
                <a16:creationId xmlns:a16="http://schemas.microsoft.com/office/drawing/2014/main" id="{4788974C-7E2C-A643-AFD5-9C5C0744BE3B}"/>
              </a:ext>
            </a:extLst>
          </p:cNvPr>
          <p:cNvPicPr>
            <a:picLocks noChangeAspect="1"/>
          </p:cNvPicPr>
          <p:nvPr/>
        </p:nvPicPr>
        <p:blipFill>
          <a:blip r:embed="rId3"/>
          <a:stretch>
            <a:fillRect/>
          </a:stretch>
        </p:blipFill>
        <p:spPr>
          <a:xfrm>
            <a:off x="7156153" y="19188"/>
            <a:ext cx="4299595" cy="29342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9" name="Immagine 28">
            <a:extLst>
              <a:ext uri="{FF2B5EF4-FFF2-40B4-BE49-F238E27FC236}">
                <a16:creationId xmlns:a16="http://schemas.microsoft.com/office/drawing/2014/main" id="{DDA40E45-C156-FA41-B5DB-5B164E418E9C}"/>
              </a:ext>
            </a:extLst>
          </p:cNvPr>
          <p:cNvPicPr>
            <a:picLocks noChangeAspect="1"/>
          </p:cNvPicPr>
          <p:nvPr/>
        </p:nvPicPr>
        <p:blipFill>
          <a:blip r:embed="rId4"/>
          <a:stretch>
            <a:fillRect/>
          </a:stretch>
        </p:blipFill>
        <p:spPr>
          <a:xfrm>
            <a:off x="424752" y="3429000"/>
            <a:ext cx="7140577" cy="2439697"/>
          </a:xfrm>
          <a:prstGeom prst="rect">
            <a:avLst/>
          </a:prstGeom>
          <a:solidFill>
            <a:srgbClr val="FFFF00"/>
          </a:solidFill>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098" name="Picture 2" descr="Leggi dei gas">
            <a:extLst>
              <a:ext uri="{FF2B5EF4-FFF2-40B4-BE49-F238E27FC236}">
                <a16:creationId xmlns:a16="http://schemas.microsoft.com/office/drawing/2014/main" id="{36C47F2E-B7E6-D6C0-18B0-DF5881E1D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2008" y="3295859"/>
            <a:ext cx="5207449" cy="331963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708843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322263" y="375464"/>
            <a:ext cx="4500562" cy="1562959"/>
          </a:xfrm>
        </p:spPr>
        <p:txBody>
          <a:bodyPr rtlCol="0"/>
          <a:lstStyle/>
          <a:p>
            <a:pPr rtl="0"/>
            <a:r>
              <a:rPr lang="it-IT" dirty="0">
                <a:solidFill>
                  <a:srgbClr val="FFFF00"/>
                </a:solidFill>
              </a:rPr>
              <a:t>Quanti</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322263" y="1192872"/>
            <a:ext cx="5347017" cy="1491102"/>
          </a:xfrm>
          <a:noFill/>
        </p:spPr>
        <p:txBody>
          <a:bodyPr rtlCol="0">
            <a:normAutofit/>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G</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li elettroni hanno una proprietà quantistica che ha una certa somiglianza con la rotazione di un oggetto macroscopico per esempio una trottola e infatti è stata chiamata </a:t>
            </a:r>
            <a:r>
              <a:rPr lang="it-IT" sz="1800" dirty="0">
                <a:solidFill>
                  <a:srgbClr val="FFC000"/>
                </a:solidFill>
                <a:effectLst/>
                <a:latin typeface="Roboto" panose="02000000000000000000" pitchFamily="2" charset="0"/>
                <a:ea typeface="Times New Roman" panose="02020603050405020304" pitchFamily="18" charset="0"/>
                <a:cs typeface="Times New Roman" panose="02020603050405020304" pitchFamily="18" charset="0"/>
              </a:rPr>
              <a:t>spin</a:t>
            </a:r>
            <a:r>
              <a:rPr lang="it-IT" sz="1800" dirty="0">
                <a:solidFill>
                  <a:schemeClr val="tx1"/>
                </a:solidFill>
                <a:effectLst/>
                <a:latin typeface="Roboto" panose="02000000000000000000" pitchFamily="2" charset="0"/>
                <a:ea typeface="Times New Roman" panose="02020603050405020304" pitchFamily="18" charset="0"/>
                <a:cs typeface="Times New Roman" panose="02020603050405020304" pitchFamily="18" charset="0"/>
              </a:rPr>
              <a:t> che significa appunto rotazione</a:t>
            </a:r>
            <a:endParaRPr lang="it-IT" sz="1800" dirty="0">
              <a:solidFill>
                <a:schemeClr val="tx1"/>
              </a:solidFill>
              <a:latin typeface="Roboto" panose="02000000000000000000" pitchFamily="2" charset="0"/>
              <a:cs typeface="Times New Roman" panose="02020603050405020304" pitchFamily="18" charset="0"/>
            </a:endParaRPr>
          </a:p>
        </p:txBody>
      </p:sp>
      <p:pic>
        <p:nvPicPr>
          <p:cNvPr id="3" name="Immagine 2">
            <a:extLst>
              <a:ext uri="{FF2B5EF4-FFF2-40B4-BE49-F238E27FC236}">
                <a16:creationId xmlns:a16="http://schemas.microsoft.com/office/drawing/2014/main" id="{00098531-8A72-3143-A814-642B3D390081}"/>
              </a:ext>
            </a:extLst>
          </p:cNvPr>
          <p:cNvPicPr>
            <a:picLocks noChangeAspect="1"/>
          </p:cNvPicPr>
          <p:nvPr/>
        </p:nvPicPr>
        <p:blipFill>
          <a:blip r:embed="rId3"/>
          <a:stretch>
            <a:fillRect/>
          </a:stretch>
        </p:blipFill>
        <p:spPr>
          <a:xfrm>
            <a:off x="938784" y="2895040"/>
            <a:ext cx="3587496" cy="3587496"/>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Immagine 7">
            <a:extLst>
              <a:ext uri="{FF2B5EF4-FFF2-40B4-BE49-F238E27FC236}">
                <a16:creationId xmlns:a16="http://schemas.microsoft.com/office/drawing/2014/main" id="{DCD862F8-511D-F04D-9361-465B4D863AC3}"/>
              </a:ext>
            </a:extLst>
          </p:cNvPr>
          <p:cNvPicPr>
            <a:picLocks noChangeAspect="1"/>
          </p:cNvPicPr>
          <p:nvPr/>
        </p:nvPicPr>
        <p:blipFill>
          <a:blip r:embed="rId4"/>
          <a:stretch>
            <a:fillRect/>
          </a:stretch>
        </p:blipFill>
        <p:spPr>
          <a:xfrm>
            <a:off x="6016752" y="189584"/>
            <a:ext cx="5996664" cy="54109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764151526"/>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058.tgt.Office_50301109_TF33713516_Win32_OJ112196127.potx" id="{46519ADD-CA2C-4FEA-8766-15A0FE58BEAA}" vid="{0CA712DC-5E0E-4D6D-B971-1A075692B59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documentManagement/types"/>
    <ds:schemaRef ds:uri="71af3243-3dd4-4a8d-8c0d-dd76da1f02a5"/>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
    <ds:schemaRef ds:uri="230e9df3-be65-4c73-a93b-d1236ebd677e"/>
    <ds:schemaRef ds:uri="http://purl.org/dc/terms/"/>
    <ds:schemaRef ds:uri="16c05727-aa75-4e4a-9b5f-8a80a1165891"/>
    <ds:schemaRef ds:uri="http://www.w3.org/XML/1998/namespace"/>
    <ds:schemaRef ds:uri="http://purl.org/dc/dcmityp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{5515F587-2A0A-4C90-A683-28F7981CAB5E}tf33713516_win32</Template>
  <TotalTime>1637</TotalTime>
  <Words>2468</Words>
  <Application>Microsoft Office PowerPoint</Application>
  <PresentationFormat>Widescreen</PresentationFormat>
  <Paragraphs>137</Paragraphs>
  <Slides>62</Slides>
  <Notes>11</Notes>
  <HiddenSlides>0</HiddenSlides>
  <MMClips>5</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62</vt:i4>
      </vt:variant>
    </vt:vector>
  </HeadingPairs>
  <TitlesOfParts>
    <vt:vector size="70" baseType="lpstr">
      <vt:lpstr>Abadi</vt:lpstr>
      <vt:lpstr>Arial</vt:lpstr>
      <vt:lpstr>Calibri</vt:lpstr>
      <vt:lpstr>Gill Sans MT</vt:lpstr>
      <vt:lpstr>Roboto</vt:lpstr>
      <vt:lpstr>Times New Roman</vt:lpstr>
      <vt:lpstr>Walbaum Display</vt:lpstr>
      <vt:lpstr>3DFloatVTI</vt:lpstr>
      <vt:lpstr>Entanglement</vt:lpstr>
      <vt:lpstr>Presentazione standard di PowerPoint</vt:lpstr>
      <vt:lpstr>Introduzione</vt:lpstr>
      <vt:lpstr>Introduzione</vt:lpstr>
      <vt:lpstr>Introduzione</vt:lpstr>
      <vt:lpstr>Introduzione</vt:lpstr>
      <vt:lpstr>Quanti</vt:lpstr>
      <vt:lpstr>Quanti</vt:lpstr>
      <vt:lpstr>Quanti</vt:lpstr>
      <vt:lpstr>Esperimento di  Stern-Gerlach</vt:lpstr>
      <vt:lpstr>Presentazione standard di PowerPoint</vt:lpstr>
      <vt:lpstr>Casualità</vt:lpstr>
      <vt:lpstr>Presentazione standard di PowerPoint</vt:lpstr>
      <vt:lpstr>Presentazione standard di PowerPoint</vt:lpstr>
      <vt:lpstr>Presentazione standard di PowerPoint</vt:lpstr>
      <vt:lpstr>Presentazione standard di PowerPoint</vt:lpstr>
      <vt:lpstr>Presentazione standard di PowerPoint</vt:lpstr>
      <vt:lpstr>Conservazione e Correlazione</vt:lpstr>
      <vt:lpstr>Presentazione standard di PowerPoint</vt:lpstr>
      <vt:lpstr>Presentazione standard di PowerPoint</vt:lpstr>
      <vt:lpstr>Presentazione standard di PowerPoint</vt:lpstr>
      <vt:lpstr>Sovrapposizione</vt:lpstr>
      <vt:lpstr>Sovrapposizione</vt:lpstr>
      <vt:lpstr>Sovrapposizione</vt:lpstr>
      <vt:lpstr>Sovrapposizione</vt:lpstr>
      <vt:lpstr>Sovrapposizione</vt:lpstr>
      <vt:lpstr>Sovrapposizione</vt:lpstr>
      <vt:lpstr>Entanglement</vt:lpstr>
      <vt:lpstr>Entanglement</vt:lpstr>
      <vt:lpstr>Entanglement</vt:lpstr>
      <vt:lpstr>Entanglement</vt:lpstr>
      <vt:lpstr>Entanglement: Può la Meccanica Quantistica Ritenersi Completa?</vt:lpstr>
      <vt:lpstr>Entanglement: Può la Meccanica Quantistica Ritenersi Completa?</vt:lpstr>
      <vt:lpstr>Il Teorema di Bell</vt:lpstr>
      <vt:lpstr>Il Teorema di Bell</vt:lpstr>
      <vt:lpstr>Presentazione standard di PowerPoint</vt:lpstr>
      <vt:lpstr>Il Teorema di Bell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QBit</vt:lpstr>
      <vt:lpstr>QBit</vt:lpstr>
      <vt:lpstr>Presentazione standard di PowerPoint</vt:lpstr>
      <vt:lpstr>QBit</vt:lpstr>
      <vt:lpstr>Presentazione standard di PowerPoint</vt:lpstr>
      <vt:lpstr>Presentazione standard di PowerPoint</vt:lpstr>
      <vt:lpstr>Presentazione standard di PowerPoint</vt:lpstr>
      <vt:lpstr>Presentazione standard di PowerPoint</vt:lpstr>
      <vt:lpstr>Quantum Gravity e oltre …</vt:lpstr>
      <vt:lpstr>Grazie</vt:lpstr>
      <vt:lpstr>Bibliografia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Entanglement</dc:title>
  <dc:creator>DELLA LUNGA GIOVANNI (MPSCS-06940)</dc:creator>
  <cp:lastModifiedBy>Giovanni Della Lunga</cp:lastModifiedBy>
  <cp:revision>21</cp:revision>
  <dcterms:created xsi:type="dcterms:W3CDTF">2022-09-27T12:44:41Z</dcterms:created>
  <dcterms:modified xsi:type="dcterms:W3CDTF">2022-10-04T18:53:03Z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